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7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9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6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7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5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2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8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1D41726-0803-0C47-BFBB-23E13C23E56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715" y="0"/>
            <a:ext cx="913257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7503-60F7-AB45-BC25-B74630B30CB6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3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929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four3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B3D4DF1-CE89-4431-BD7A-C24698A4F553}"/>
</file>

<file path=customXml/itemProps2.xml><?xml version="1.0" encoding="utf-8"?>
<ds:datastoreItem xmlns:ds="http://schemas.openxmlformats.org/officeDocument/2006/customXml" ds:itemID="{7393ACD5-1445-4B29-815B-72444CF980B0}"/>
</file>

<file path=customXml/itemProps3.xml><?xml version="1.0" encoding="utf-8"?>
<ds:datastoreItem xmlns:ds="http://schemas.openxmlformats.org/officeDocument/2006/customXml" ds:itemID="{7354B196-ECD7-4A15-B181-A5D68BC0DB08}"/>
</file>

<file path=docProps/app.xml><?xml version="1.0" encoding="utf-8"?>
<Properties xmlns="http://schemas.openxmlformats.org/officeDocument/2006/extended-properties" xmlns:vt="http://schemas.openxmlformats.org/officeDocument/2006/docPropsVTypes">
  <Template>template-four3ratio.potx</Template>
  <TotalTime>27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template-four3ratio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Vang, Meas</cp:lastModifiedBy>
  <cp:revision>12</cp:revision>
  <dcterms:created xsi:type="dcterms:W3CDTF">2011-11-30T20:55:45Z</dcterms:created>
  <dcterms:modified xsi:type="dcterms:W3CDTF">2018-09-14T16:03:57Z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