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15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7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9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3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1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6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7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5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1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2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8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78422CC-06F6-F143-8BC1-B79B2542F79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715" y="0"/>
            <a:ext cx="913257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3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929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-four3rat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01279A9CC0B241AD79158C6D416A54" ma:contentTypeVersion="2" ma:contentTypeDescription="Create a new document." ma:contentTypeScope="" ma:versionID="31a893fd3a8827d509f5b68663fcae86">
  <xsd:schema xmlns:xsd="http://www.w3.org/2001/XMLSchema" xmlns:xs="http://www.w3.org/2001/XMLSchema" xmlns:p="http://schemas.microsoft.com/office/2006/metadata/properties" xmlns:ns1="http://schemas.microsoft.com/sharepoint/v3" xmlns:ns2="beaf5f31-8cd1-41e4-a47a-7a8ecc96f470" targetNamespace="http://schemas.microsoft.com/office/2006/metadata/properties" ma:root="true" ma:fieldsID="5322d691205687339a375eabd466c221" ns1:_="" ns2:_="">
    <xsd:import namespace="http://schemas.microsoft.com/sharepoint/v3"/>
    <xsd:import namespace="beaf5f31-8cd1-41e4-a47a-7a8ecc96f47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f5f31-8cd1-41e4-a47a-7a8ecc96f4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8D2F198-9CD9-464C-83AC-6860865403C1}"/>
</file>

<file path=customXml/itemProps2.xml><?xml version="1.0" encoding="utf-8"?>
<ds:datastoreItem xmlns:ds="http://schemas.openxmlformats.org/officeDocument/2006/customXml" ds:itemID="{67B18869-DA6C-4C11-B219-3E31039CAF63}"/>
</file>

<file path=customXml/itemProps3.xml><?xml version="1.0" encoding="utf-8"?>
<ds:datastoreItem xmlns:ds="http://schemas.openxmlformats.org/officeDocument/2006/customXml" ds:itemID="{8095CFC7-E13E-4777-B95C-2ED0D37CC755}"/>
</file>

<file path=docProps/app.xml><?xml version="1.0" encoding="utf-8"?>
<Properties xmlns="http://schemas.openxmlformats.org/officeDocument/2006/extended-properties" xmlns:vt="http://schemas.openxmlformats.org/officeDocument/2006/docPropsVTypes">
  <Template>template-four3ratio.potx</Template>
  <TotalTime>28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template-four3ratio</vt:lpstr>
      <vt:lpstr>PowerPoint Presentation</vt:lpstr>
    </vt:vector>
  </TitlesOfParts>
  <Company>University of Wisconsin - Stevens Point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Vang, Meas</cp:lastModifiedBy>
  <cp:revision>13</cp:revision>
  <dcterms:created xsi:type="dcterms:W3CDTF">2011-11-30T20:55:45Z</dcterms:created>
  <dcterms:modified xsi:type="dcterms:W3CDTF">2018-09-14T16:04:33Z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0x0101007A01279A9CC0B241AD79158C6D416A54</vt:lpwstr>
  </property>
</Properties>
</file>