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6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7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7503-60F7-AB45-BC25-B74630B30CB6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B01C-FCCC-5540-BF2F-2E532C5913E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FAC-4-3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63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four3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CDECFF8-DF99-47EE-97F1-675D10DBC533}"/>
</file>

<file path=customXml/itemProps2.xml><?xml version="1.0" encoding="utf-8"?>
<ds:datastoreItem xmlns:ds="http://schemas.openxmlformats.org/officeDocument/2006/customXml" ds:itemID="{AA14C0BC-2E5B-4B3D-9B38-69E2278A8EF0}"/>
</file>

<file path=customXml/itemProps3.xml><?xml version="1.0" encoding="utf-8"?>
<ds:datastoreItem xmlns:ds="http://schemas.openxmlformats.org/officeDocument/2006/customXml" ds:itemID="{FE62A62B-1221-44C0-9490-E440CF0083BE}"/>
</file>

<file path=docProps/app.xml><?xml version="1.0" encoding="utf-8"?>
<Properties xmlns="http://schemas.openxmlformats.org/officeDocument/2006/extended-properties" xmlns:vt="http://schemas.openxmlformats.org/officeDocument/2006/docPropsVTypes">
  <Template>template-four3ratio.potx</Template>
  <TotalTime>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template-four3ratio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13</cp:revision>
  <dcterms:created xsi:type="dcterms:W3CDTF">2011-11-30T20:55:45Z</dcterms:created>
  <dcterms:modified xsi:type="dcterms:W3CDTF">2014-01-10T15:08:23Z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