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 snapToObjects="1">
      <p:cViewPr varScale="1">
        <p:scale>
          <a:sx n="130" d="100"/>
          <a:sy n="130" d="100"/>
        </p:scale>
        <p:origin x="-104" y="-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interSettings" Target="printerSettings/printerSettings1.bin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278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092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3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438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511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262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1/10/14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576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1/10/14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050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1/10/14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413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528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185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57503-60F7-AB45-BC25-B74630B30CB6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COLS-4-3ratio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6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635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29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-four3rati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01279A9CC0B241AD79158C6D416A54" ma:contentTypeVersion="2" ma:contentTypeDescription="Create a new document." ma:contentTypeScope="" ma:versionID="31a893fd3a8827d509f5b68663fcae86">
  <xsd:schema xmlns:xsd="http://www.w3.org/2001/XMLSchema" xmlns:xs="http://www.w3.org/2001/XMLSchema" xmlns:p="http://schemas.microsoft.com/office/2006/metadata/properties" xmlns:ns1="http://schemas.microsoft.com/sharepoint/v3" xmlns:ns2="beaf5f31-8cd1-41e4-a47a-7a8ecc96f470" targetNamespace="http://schemas.microsoft.com/office/2006/metadata/properties" ma:root="true" ma:fieldsID="5322d691205687339a375eabd466c221" ns1:_="" ns2:_="">
    <xsd:import namespace="http://schemas.microsoft.com/sharepoint/v3"/>
    <xsd:import namespace="beaf5f31-8cd1-41e4-a47a-7a8ecc96f470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f5f31-8cd1-41e4-a47a-7a8ecc96f47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A03C3AC-FF9D-4E72-8CFC-FD20B433FDF0}"/>
</file>

<file path=customXml/itemProps2.xml><?xml version="1.0" encoding="utf-8"?>
<ds:datastoreItem xmlns:ds="http://schemas.openxmlformats.org/officeDocument/2006/customXml" ds:itemID="{AEAE5593-F7A1-410E-AEB2-41F4565A7D69}"/>
</file>

<file path=customXml/itemProps3.xml><?xml version="1.0" encoding="utf-8"?>
<ds:datastoreItem xmlns:ds="http://schemas.openxmlformats.org/officeDocument/2006/customXml" ds:itemID="{55E45DC0-78E7-47E4-9E1C-7106B0AC3D34}"/>
</file>

<file path=docProps/app.xml><?xml version="1.0" encoding="utf-8"?>
<Properties xmlns="http://schemas.openxmlformats.org/officeDocument/2006/extended-properties" xmlns:vt="http://schemas.openxmlformats.org/officeDocument/2006/docPropsVTypes">
  <Template>template-four3ratio.potx</Template>
  <TotalTime>12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template-four3ratio</vt:lpstr>
      <vt:lpstr>PowerPoint Presentation</vt:lpstr>
    </vt:vector>
  </TitlesOfParts>
  <Company>University of Wisconsin - Stevens Point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Information Technology</dc:creator>
  <cp:lastModifiedBy>Information Technology</cp:lastModifiedBy>
  <cp:revision>12</cp:revision>
  <dcterms:created xsi:type="dcterms:W3CDTF">2011-11-30T20:55:45Z</dcterms:created>
  <dcterms:modified xsi:type="dcterms:W3CDTF">2014-01-10T15:09:16Z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0x0101007A01279A9CC0B241AD79158C6D416A54</vt:lpwstr>
  </property>
</Properties>
</file>