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9144000" cy="5715000" type="screen16x1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5620"/>
    <p:restoredTop sz="94660"/>
  </p:normalViewPr>
  <p:slideViewPr>
    <p:cSldViewPr snapToGrid="0" snapToObjects="1">
      <p:cViewPr varScale="1">
        <p:scale>
          <a:sx n="130" d="100"/>
          <a:sy n="130" d="100"/>
        </p:scale>
        <p:origin x="-104" y="-600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96" d="100"/>
          <a:sy n="96" d="100"/>
        </p:scale>
        <p:origin x="-3568" y="-11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printerSettings" Target="printerSettings/printerSettings1.bin"/><Relationship Id="rId9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358CA6-0169-3349-9469-DB97359270AB}" type="datetimeFigureOut">
              <a:rPr lang="en-US" smtClean="0"/>
              <a:t>1/10/14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C1EEDD-E3AC-CF48-B6EE-650605B946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2744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34EAE-F438-1645-ADC4-17EBBFD8A85F}" type="datetimeFigureOut">
              <a:rPr lang="en-US" smtClean="0"/>
              <a:t>1/10/14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F4CA4-23FD-B94A-B8EB-A3A3C22A99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2351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34EAE-F438-1645-ADC4-17EBBFD8A85F}" type="datetimeFigureOut">
              <a:rPr lang="en-US" smtClean="0"/>
              <a:t>1/10/14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F4CA4-23FD-B94A-B8EB-A3A3C22A99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14115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90500"/>
            <a:ext cx="2057400" cy="406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90500"/>
            <a:ext cx="6019800" cy="406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34EAE-F438-1645-ADC4-17EBBFD8A85F}" type="datetimeFigureOut">
              <a:rPr lang="en-US" smtClean="0"/>
              <a:t>1/10/14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F4CA4-23FD-B94A-B8EB-A3A3C22A99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993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34EAE-F438-1645-ADC4-17EBBFD8A85F}" type="datetimeFigureOut">
              <a:rPr lang="en-US" smtClean="0"/>
              <a:t>1/10/14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F4CA4-23FD-B94A-B8EB-A3A3C22A99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2421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34EAE-F438-1645-ADC4-17EBBFD8A85F}" type="datetimeFigureOut">
              <a:rPr lang="en-US" smtClean="0"/>
              <a:t>1/10/14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F4CA4-23FD-B94A-B8EB-A3A3C22A99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6073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11250"/>
            <a:ext cx="4038600" cy="3143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11250"/>
            <a:ext cx="4038600" cy="3143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34EAE-F438-1645-ADC4-17EBBFD8A85F}" type="datetimeFigureOut">
              <a:rPr lang="en-US" smtClean="0"/>
              <a:t>1/10/14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F4CA4-23FD-B94A-B8EB-A3A3C22A99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9472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34EAE-F438-1645-ADC4-17EBBFD8A85F}" type="datetimeFigureOut">
              <a:rPr lang="en-US" smtClean="0"/>
              <a:t>1/10/14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F4CA4-23FD-B94A-B8EB-A3A3C22A99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3566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34EAE-F438-1645-ADC4-17EBBFD8A85F}" type="datetimeFigureOut">
              <a:rPr lang="en-US" smtClean="0"/>
              <a:t>1/10/14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F4CA4-23FD-B94A-B8EB-A3A3C22A99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3522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34EAE-F438-1645-ADC4-17EBBFD8A85F}" type="datetimeFigureOut">
              <a:rPr lang="en-US" smtClean="0"/>
              <a:t>1/10/14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F4CA4-23FD-B94A-B8EB-A3A3C22A99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0576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34EAE-F438-1645-ADC4-17EBBFD8A85F}" type="datetimeFigureOut">
              <a:rPr lang="en-US" smtClean="0"/>
              <a:t>1/10/14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F4CA4-23FD-B94A-B8EB-A3A3C22A99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8886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34EAE-F438-1645-ADC4-17EBBFD8A85F}" type="datetimeFigureOut">
              <a:rPr lang="en-US" smtClean="0"/>
              <a:t>1/10/14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F4CA4-23FD-B94A-B8EB-A3A3C22A99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8023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C34EAE-F438-1645-ADC4-17EBBFD8A85F}" type="datetimeFigureOut">
              <a:rPr lang="en-US" smtClean="0"/>
              <a:t>1/10/14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BF4CA4-23FD-B94A-B8EB-A3A3C22A99E6}" type="slidenum">
              <a:rPr lang="en-US" smtClean="0"/>
              <a:t>‹#›</a:t>
            </a:fld>
            <a:endParaRPr lang="en-US"/>
          </a:p>
        </p:txBody>
      </p:sp>
      <p:pic>
        <p:nvPicPr>
          <p:cNvPr id="14" name="Picture 13" descr="CNR-16-10ratio.pn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571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9333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2653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-sixteen10rati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A01279A9CC0B241AD79158C6D416A54" ma:contentTypeVersion="2" ma:contentTypeDescription="Create a new document." ma:contentTypeScope="" ma:versionID="31a893fd3a8827d509f5b68663fcae86">
  <xsd:schema xmlns:xsd="http://www.w3.org/2001/XMLSchema" xmlns:xs="http://www.w3.org/2001/XMLSchema" xmlns:p="http://schemas.microsoft.com/office/2006/metadata/properties" xmlns:ns1="http://schemas.microsoft.com/sharepoint/v3" xmlns:ns2="beaf5f31-8cd1-41e4-a47a-7a8ecc96f470" targetNamespace="http://schemas.microsoft.com/office/2006/metadata/properties" ma:root="true" ma:fieldsID="5322d691205687339a375eabd466c221" ns1:_="" ns2:_="">
    <xsd:import namespace="http://schemas.microsoft.com/sharepoint/v3"/>
    <xsd:import namespace="beaf5f31-8cd1-41e4-a47a-7a8ecc96f470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eaf5f31-8cd1-41e4-a47a-7a8ecc96f470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4EEF1413-1EC5-485F-8FC3-4981222AD205}"/>
</file>

<file path=customXml/itemProps2.xml><?xml version="1.0" encoding="utf-8"?>
<ds:datastoreItem xmlns:ds="http://schemas.openxmlformats.org/officeDocument/2006/customXml" ds:itemID="{6C4EB722-0B48-4481-A17C-24DE7640AFE2}"/>
</file>

<file path=customXml/itemProps3.xml><?xml version="1.0" encoding="utf-8"?>
<ds:datastoreItem xmlns:ds="http://schemas.openxmlformats.org/officeDocument/2006/customXml" ds:itemID="{DB701418-6023-4D7B-8DEB-CACC625AD759}"/>
</file>

<file path=docProps/app.xml><?xml version="1.0" encoding="utf-8"?>
<Properties xmlns="http://schemas.openxmlformats.org/officeDocument/2006/extended-properties" xmlns:vt="http://schemas.openxmlformats.org/officeDocument/2006/docPropsVTypes">
  <Template>template-sixteen10ratio.potx</Template>
  <TotalTime>17</TotalTime>
  <Words>0</Words>
  <Application>Microsoft Macintosh PowerPoint</Application>
  <PresentationFormat>On-screen Show (16:10)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template-sixteen10ratio</vt:lpstr>
      <vt:lpstr>PowerPoint Presentation</vt:lpstr>
    </vt:vector>
  </TitlesOfParts>
  <Company>University of Wisconsin - Stevens Point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Information Technology</dc:creator>
  <cp:lastModifiedBy>Information Technology</cp:lastModifiedBy>
  <cp:revision>10</cp:revision>
  <dcterms:created xsi:type="dcterms:W3CDTF">2011-11-30T20:57:58Z</dcterms:created>
  <dcterms:modified xsi:type="dcterms:W3CDTF">2014-01-10T15:10:29Z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0x0101007A01279A9CC0B241AD79158C6D416A54</vt:lpwstr>
  </property>
</Properties>
</file>