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7490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256032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512064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768096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024128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1536192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1792224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2048256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21" d="100"/>
          <a:sy n="21" d="100"/>
        </p:scale>
        <p:origin x="-808" y="-200"/>
      </p:cViewPr>
      <p:guideLst>
        <p:guide orient="horz" pos="1180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50D08-D442-422E-A1E4-D61E6E384C79}" type="datetime1">
              <a:rPr lang="en-US"/>
              <a:pPr/>
              <a:t>1/23/12</a:t>
            </a:fld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50988" y="719138"/>
            <a:ext cx="42148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6B7-A316-4216-BE45-3FC35F7F3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1pPr>
    <a:lvl2pPr marL="256032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512064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768096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024128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0988" y="719138"/>
            <a:ext cx="4214812" cy="3600450"/>
          </a:xfrm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1646326"/>
            <a:ext cx="37307520" cy="803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1244560"/>
            <a:ext cx="30723840" cy="9580880"/>
          </a:xfrm>
        </p:spPr>
        <p:txBody>
          <a:bodyPr/>
          <a:lstStyle>
            <a:lvl1pPr marL="0" indent="0" algn="ctr">
              <a:buNone/>
              <a:defRPr/>
            </a:lvl1pPr>
            <a:lvl2pPr marL="2560320" indent="0" algn="ctr">
              <a:buNone/>
              <a:defRPr/>
            </a:lvl2pPr>
            <a:lvl3pPr marL="5120640" indent="0" algn="ctr">
              <a:buNone/>
              <a:defRPr/>
            </a:lvl3pPr>
            <a:lvl4pPr marL="7680960" indent="0" algn="ctr">
              <a:buNone/>
              <a:defRPr/>
            </a:lvl4pPr>
            <a:lvl5pPr marL="10241280" indent="0" algn="ctr">
              <a:buNone/>
              <a:defRPr/>
            </a:lvl5pPr>
            <a:lvl6pPr marL="12801600" indent="0" algn="ctr">
              <a:buNone/>
              <a:defRPr/>
            </a:lvl6pPr>
            <a:lvl7pPr marL="15361920" indent="0" algn="ctr">
              <a:buNone/>
              <a:defRPr/>
            </a:lvl7pPr>
            <a:lvl8pPr marL="17922240" indent="0" algn="ctr">
              <a:buNone/>
              <a:defRPr/>
            </a:lvl8pPr>
            <a:lvl9pPr marL="204825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12C8-4BFC-49F2-8639-E56F27266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5E7F-0815-46AE-A91A-A7FAFDECC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3332480"/>
            <a:ext cx="9326880" cy="29992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3332480"/>
            <a:ext cx="27249120" cy="2999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7F7C-6B98-4BF1-908D-0692C634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17FAF-71D9-4035-B63D-D19C9418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4091056"/>
            <a:ext cx="37307520" cy="744601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5890037"/>
            <a:ext cx="37307520" cy="8201022"/>
          </a:xfrm>
        </p:spPr>
        <p:txBody>
          <a:bodyPr anchor="b"/>
          <a:lstStyle>
            <a:lvl1pPr marL="0" indent="0">
              <a:buNone/>
              <a:defRPr sz="11200"/>
            </a:lvl1pPr>
            <a:lvl2pPr marL="2560320" indent="0">
              <a:buNone/>
              <a:defRPr sz="10100"/>
            </a:lvl2pPr>
            <a:lvl3pPr marL="5120640" indent="0">
              <a:buNone/>
              <a:defRPr sz="9000"/>
            </a:lvl3pPr>
            <a:lvl4pPr marL="7680960" indent="0">
              <a:buNone/>
              <a:defRPr sz="7800"/>
            </a:lvl4pPr>
            <a:lvl5pPr marL="10241280" indent="0">
              <a:buNone/>
              <a:defRPr sz="7800"/>
            </a:lvl5pPr>
            <a:lvl6pPr marL="12801600" indent="0">
              <a:buNone/>
              <a:defRPr sz="7800"/>
            </a:lvl6pPr>
            <a:lvl7pPr marL="15361920" indent="0">
              <a:buNone/>
              <a:defRPr sz="7800"/>
            </a:lvl7pPr>
            <a:lvl8pPr marL="17922240" indent="0">
              <a:buNone/>
              <a:defRPr sz="7800"/>
            </a:lvl8pPr>
            <a:lvl9pPr marL="20482560" indent="0">
              <a:buNone/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52983-1562-4BFC-832B-1B6F6453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10830560"/>
            <a:ext cx="18288000" cy="224942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10830560"/>
            <a:ext cx="18288000" cy="224942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3614D-495A-4245-9C59-538A14DE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501355"/>
            <a:ext cx="39502080" cy="624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8391954"/>
            <a:ext cx="19392903" cy="3497365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1889319"/>
            <a:ext cx="19392903" cy="21600375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8391954"/>
            <a:ext cx="19400520" cy="3497365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1889319"/>
            <a:ext cx="19400520" cy="21600375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50A1-6A73-423A-9059-A0AB7AF7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18878-15D2-4738-BBF7-3D25E657B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E22FA-70B3-42E7-A467-D7C37AD71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492673"/>
            <a:ext cx="14439903" cy="635254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492679"/>
            <a:ext cx="24536400" cy="31997018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7845219"/>
            <a:ext cx="14439903" cy="25644478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D01D-7700-4F50-94ED-B22963B6F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6243282"/>
            <a:ext cx="26334720" cy="30981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349837"/>
            <a:ext cx="26334720" cy="2249424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9341450"/>
            <a:ext cx="26334720" cy="4399912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4A35-ACE4-4642-A539-951D826E5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3332480"/>
            <a:ext cx="3730752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10830560"/>
            <a:ext cx="37307520" cy="2249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840" y="34157920"/>
            <a:ext cx="914400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>
              <a:defRPr sz="7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160" y="34157920"/>
            <a:ext cx="1389888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>
              <a:defRPr sz="7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360" y="34157920"/>
            <a:ext cx="914400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>
              <a:defRPr sz="7800"/>
            </a:lvl1pPr>
          </a:lstStyle>
          <a:p>
            <a:fld id="{26CF4D89-5C91-403A-8DB5-43FC2B8CF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256032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512064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768096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024128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920240" indent="-1920240" algn="l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+mn-ea"/>
        </a:defRPr>
      </a:lvl2pPr>
      <a:lvl3pPr marL="6400800" indent="-1280160" algn="l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</a:defRPr>
      </a:lvl3pPr>
      <a:lvl4pPr marL="8961120" indent="-1280160" algn="l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+mn-ea"/>
        </a:defRPr>
      </a:lvl4pPr>
      <a:lvl5pPr marL="11521440" indent="-1280160" algn="l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5pPr>
      <a:lvl6pPr marL="1408176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6pPr>
      <a:lvl7pPr marL="1664208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7pPr>
      <a:lvl8pPr marL="1920240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8pPr>
      <a:lvl9pPr marL="2176272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anner-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02"/>
            <a:ext cx="43891200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DA5B8B-E90D-477D-B78C-BD903F847260}"/>
</file>

<file path=customXml/itemProps2.xml><?xml version="1.0" encoding="utf-8"?>
<ds:datastoreItem xmlns:ds="http://schemas.openxmlformats.org/officeDocument/2006/customXml" ds:itemID="{CB67D60F-9636-40FF-838B-2A5D9EA0A09A}"/>
</file>

<file path=customXml/itemProps3.xml><?xml version="1.0" encoding="utf-8"?>
<ds:datastoreItem xmlns:ds="http://schemas.openxmlformats.org/officeDocument/2006/customXml" ds:itemID="{76160D74-5AF5-491B-9DAC-9251B2D437CC}"/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UWSP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UWSP IT</dc:creator>
  <cp:lastModifiedBy>Information Technology</cp:lastModifiedBy>
  <cp:revision>51</cp:revision>
  <dcterms:created xsi:type="dcterms:W3CDTF">2010-04-19T21:33:48Z</dcterms:created>
  <dcterms:modified xsi:type="dcterms:W3CDTF">2012-01-23T20:00:29Z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  <property fmtid="{D5CDD505-2E9C-101B-9397-08002B2CF9AE}" pid="3" name="TemplateUrl">
    <vt:lpwstr/>
  </property>
  <property fmtid="{D5CDD505-2E9C-101B-9397-08002B2CF9AE}" pid="4" name="Order">
    <vt:r8>1400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