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7490400" cy="512064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256032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512064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768096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024128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1280160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6pPr>
    <a:lvl7pPr marL="1536192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7pPr>
    <a:lvl8pPr marL="1792224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8pPr>
    <a:lvl9pPr marL="2048256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6" d="100"/>
          <a:sy n="16" d="100"/>
        </p:scale>
        <p:origin x="-1824" y="-104"/>
      </p:cViewPr>
      <p:guideLst>
        <p:guide orient="horz" pos="16128"/>
        <p:guide pos="11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750D08-D442-422E-A1E4-D61E6E384C79}" type="datetime1">
              <a:rPr lang="en-US"/>
              <a:pPr/>
              <a:t>1/23/12</a:t>
            </a:fld>
            <a:endParaRPr lang="en-US"/>
          </a:p>
        </p:txBody>
      </p:sp>
      <p:sp>
        <p:nvSpPr>
          <p:cNvPr id="143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39975" y="719138"/>
            <a:ext cx="263683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1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7B06B7-A316-4216-BE45-3FC35F7F3C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55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1pPr>
    <a:lvl2pPr marL="256032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2pPr>
    <a:lvl3pPr marL="512064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3pPr>
    <a:lvl4pPr marL="768096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4pPr>
    <a:lvl5pPr marL="1024128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5pPr>
    <a:lvl6pPr marL="1280160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6pPr>
    <a:lvl7pPr marL="1536192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7pPr>
    <a:lvl8pPr marL="1792224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8pPr>
    <a:lvl9pPr marL="2048256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39975" y="719138"/>
            <a:ext cx="2636838" cy="3600450"/>
          </a:xfrm>
          <a:ln/>
        </p:spPr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1780" y="15907178"/>
            <a:ext cx="31866840" cy="10976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3560" y="29016960"/>
            <a:ext cx="26243280" cy="13086080"/>
          </a:xfrm>
        </p:spPr>
        <p:txBody>
          <a:bodyPr/>
          <a:lstStyle>
            <a:lvl1pPr marL="0" indent="0" algn="ctr">
              <a:buNone/>
              <a:defRPr/>
            </a:lvl1pPr>
            <a:lvl2pPr marL="2560320" indent="0" algn="ctr">
              <a:buNone/>
              <a:defRPr/>
            </a:lvl2pPr>
            <a:lvl3pPr marL="5120640" indent="0" algn="ctr">
              <a:buNone/>
              <a:defRPr/>
            </a:lvl3pPr>
            <a:lvl4pPr marL="7680960" indent="0" algn="ctr">
              <a:buNone/>
              <a:defRPr/>
            </a:lvl4pPr>
            <a:lvl5pPr marL="10241280" indent="0" algn="ctr">
              <a:buNone/>
              <a:defRPr/>
            </a:lvl5pPr>
            <a:lvl6pPr marL="12801600" indent="0" algn="ctr">
              <a:buNone/>
              <a:defRPr/>
            </a:lvl6pPr>
            <a:lvl7pPr marL="15361920" indent="0" algn="ctr">
              <a:buNone/>
              <a:defRPr/>
            </a:lvl7pPr>
            <a:lvl8pPr marL="17922240" indent="0" algn="ctr">
              <a:buNone/>
              <a:defRPr/>
            </a:lvl8pPr>
            <a:lvl9pPr marL="2048256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112C8-4BFC-49F2-8639-E56F272661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F5E7F-0815-46AE-A91A-A7FAFDECC5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711910" y="4551680"/>
            <a:ext cx="7966710" cy="409651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1780" y="4551680"/>
            <a:ext cx="23275290" cy="409651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57F7C-6B98-4BF1-908D-0692C6340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17FAF-71D9-4035-B63D-D19C94184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1484" y="32904857"/>
            <a:ext cx="31866840" cy="10170160"/>
          </a:xfrm>
        </p:spPr>
        <p:txBody>
          <a:bodyPr anchor="t"/>
          <a:lstStyle>
            <a:lvl1pPr algn="l">
              <a:defRPr sz="22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1484" y="21703465"/>
            <a:ext cx="31866840" cy="11201396"/>
          </a:xfrm>
        </p:spPr>
        <p:txBody>
          <a:bodyPr anchor="b"/>
          <a:lstStyle>
            <a:lvl1pPr marL="0" indent="0">
              <a:buNone/>
              <a:defRPr sz="11200"/>
            </a:lvl1pPr>
            <a:lvl2pPr marL="2560320" indent="0">
              <a:buNone/>
              <a:defRPr sz="10100"/>
            </a:lvl2pPr>
            <a:lvl3pPr marL="5120640" indent="0">
              <a:buNone/>
              <a:defRPr sz="9000"/>
            </a:lvl3pPr>
            <a:lvl4pPr marL="7680960" indent="0">
              <a:buNone/>
              <a:defRPr sz="7800"/>
            </a:lvl4pPr>
            <a:lvl5pPr marL="10241280" indent="0">
              <a:buNone/>
              <a:defRPr sz="7800"/>
            </a:lvl5pPr>
            <a:lvl6pPr marL="12801600" indent="0">
              <a:buNone/>
              <a:defRPr sz="7800"/>
            </a:lvl6pPr>
            <a:lvl7pPr marL="15361920" indent="0">
              <a:buNone/>
              <a:defRPr sz="7800"/>
            </a:lvl7pPr>
            <a:lvl8pPr marL="17922240" indent="0">
              <a:buNone/>
              <a:defRPr sz="7800"/>
            </a:lvl8pPr>
            <a:lvl9pPr marL="20482560" indent="0">
              <a:buNone/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52983-1562-4BFC-832B-1B6F64532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1780" y="14792960"/>
            <a:ext cx="15621000" cy="30723840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57620" y="14792960"/>
            <a:ext cx="15621000" cy="30723840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3614D-495A-4245-9C59-538A14DEB9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4520" y="2050631"/>
            <a:ext cx="33741360" cy="853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4522" y="11462182"/>
            <a:ext cx="16564771" cy="4776889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4522" y="16239071"/>
            <a:ext cx="16564771" cy="29502951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044606" y="11462182"/>
            <a:ext cx="16571278" cy="4776889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044606" y="16239071"/>
            <a:ext cx="16571278" cy="29502951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F50A1-6A73-423A-9059-A0AB7AF76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18878-15D2-4738-BBF7-3D25E657B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5E22FA-70B3-42E7-A467-D7C37AD715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4525" y="2038773"/>
            <a:ext cx="12334084" cy="8676640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57705" y="2038781"/>
            <a:ext cx="20958175" cy="43703244"/>
          </a:xfrm>
        </p:spPr>
        <p:txBody>
          <a:bodyPr/>
          <a:lstStyle>
            <a:lvl1pPr>
              <a:defRPr sz="17900"/>
            </a:lvl1pPr>
            <a:lvl2pPr>
              <a:defRPr sz="15700"/>
            </a:lvl2pPr>
            <a:lvl3pPr>
              <a:defRPr sz="134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4525" y="10715421"/>
            <a:ext cx="12334084" cy="35026604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6D01D-7700-4F50-94ED-B22963B6F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8381" y="35844483"/>
            <a:ext cx="22494240" cy="4231644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348381" y="4575387"/>
            <a:ext cx="22494240" cy="30723840"/>
          </a:xfrm>
        </p:spPr>
        <p:txBody>
          <a:bodyPr/>
          <a:lstStyle>
            <a:lvl1pPr marL="0" indent="0">
              <a:buNone/>
              <a:defRPr sz="17900"/>
            </a:lvl1pPr>
            <a:lvl2pPr marL="2560320" indent="0">
              <a:buNone/>
              <a:defRPr sz="15700"/>
            </a:lvl2pPr>
            <a:lvl3pPr marL="5120640" indent="0">
              <a:buNone/>
              <a:defRPr sz="1340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8381" y="40076127"/>
            <a:ext cx="22494240" cy="6009636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54A35-ACE4-4642-A539-951D826E5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11780" y="4551680"/>
            <a:ext cx="31866840" cy="853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1780" y="14792960"/>
            <a:ext cx="31866840" cy="3072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1780" y="46654720"/>
            <a:ext cx="7810500" cy="341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>
              <a:defRPr sz="78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809220" y="46654720"/>
            <a:ext cx="11871960" cy="341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 algn="ctr">
              <a:defRPr sz="78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868120" y="46654720"/>
            <a:ext cx="7810500" cy="341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 algn="r">
              <a:defRPr sz="7800"/>
            </a:lvl1pPr>
          </a:lstStyle>
          <a:p>
            <a:fld id="{26CF4D89-5C91-403A-8DB5-43FC2B8CFA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256032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512064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768096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024128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1920240" indent="-1920240" algn="l" rtl="0" eaLnBrk="0" fontAlgn="base" hangingPunct="0">
        <a:spcBef>
          <a:spcPct val="20000"/>
        </a:spcBef>
        <a:spcAft>
          <a:spcPct val="0"/>
        </a:spcAft>
        <a:buChar char="•"/>
        <a:defRPr sz="17900">
          <a:solidFill>
            <a:schemeClr val="tx1"/>
          </a:solidFill>
          <a:latin typeface="+mn-lt"/>
          <a:ea typeface="+mn-ea"/>
          <a:cs typeface="+mn-cs"/>
        </a:defRPr>
      </a:lvl1pPr>
      <a:lvl2pPr marL="4160520" indent="-1600200" algn="l" rtl="0" eaLnBrk="0" fontAlgn="base" hangingPunct="0">
        <a:spcBef>
          <a:spcPct val="20000"/>
        </a:spcBef>
        <a:spcAft>
          <a:spcPct val="0"/>
        </a:spcAft>
        <a:buChar char="–"/>
        <a:defRPr sz="15700">
          <a:solidFill>
            <a:schemeClr val="tx1"/>
          </a:solidFill>
          <a:latin typeface="+mn-lt"/>
          <a:ea typeface="+mn-ea"/>
        </a:defRPr>
      </a:lvl2pPr>
      <a:lvl3pPr marL="6400800" indent="-1280160" algn="l" rtl="0" eaLnBrk="0" fontAlgn="base" hangingPunct="0">
        <a:spcBef>
          <a:spcPct val="20000"/>
        </a:spcBef>
        <a:spcAft>
          <a:spcPct val="0"/>
        </a:spcAft>
        <a:buChar char="•"/>
        <a:defRPr sz="13400">
          <a:solidFill>
            <a:schemeClr val="tx1"/>
          </a:solidFill>
          <a:latin typeface="+mn-lt"/>
          <a:ea typeface="+mn-ea"/>
        </a:defRPr>
      </a:lvl3pPr>
      <a:lvl4pPr marL="8961120" indent="-1280160" algn="l" rtl="0" eaLnBrk="0" fontAlgn="base" hangingPunct="0">
        <a:spcBef>
          <a:spcPct val="20000"/>
        </a:spcBef>
        <a:spcAft>
          <a:spcPct val="0"/>
        </a:spcAft>
        <a:buChar char="–"/>
        <a:defRPr sz="11200">
          <a:solidFill>
            <a:schemeClr val="tx1"/>
          </a:solidFill>
          <a:latin typeface="+mn-lt"/>
          <a:ea typeface="+mn-ea"/>
        </a:defRPr>
      </a:lvl4pPr>
      <a:lvl5pPr marL="11521440" indent="-1280160" algn="l" rtl="0" eaLnBrk="0" fontAlgn="base" hangingPunct="0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5pPr>
      <a:lvl6pPr marL="1408176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6pPr>
      <a:lvl7pPr marL="1664208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7pPr>
      <a:lvl8pPr marL="1920240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8pPr>
      <a:lvl9pPr marL="2176272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p-banner-4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490400" cy="2856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7C7CC23-7261-4F07-B11D-6F50036F044E}"/>
</file>

<file path=customXml/itemProps2.xml><?xml version="1.0" encoding="utf-8"?>
<ds:datastoreItem xmlns:ds="http://schemas.openxmlformats.org/officeDocument/2006/customXml" ds:itemID="{DA81769B-FC03-440F-9F0A-4DD82FE0766F}"/>
</file>

<file path=customXml/itemProps3.xml><?xml version="1.0" encoding="utf-8"?>
<ds:datastoreItem xmlns:ds="http://schemas.openxmlformats.org/officeDocument/2006/customXml" ds:itemID="{6D1F0190-BB19-4BB1-BF58-98B4DA341621}"/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0</Words>
  <Application>Microsoft Macintosh PowerPoint</Application>
  <PresentationFormat>Custom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UWSP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UWSP IT</dc:creator>
  <cp:lastModifiedBy>Information Technology</cp:lastModifiedBy>
  <cp:revision>52</cp:revision>
  <dcterms:created xsi:type="dcterms:W3CDTF">2010-04-19T21:33:48Z</dcterms:created>
  <dcterms:modified xsi:type="dcterms:W3CDTF">2012-01-23T20:01:44Z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  <property fmtid="{D5CDD505-2E9C-101B-9397-08002B2CF9AE}" pid="3" name="Order">
    <vt:r8>1200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