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  <p:sldId id="256" r:id="rId6"/>
    <p:sldId id="257" r:id="rId7"/>
    <p:sldId id="258" r:id="rId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2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978" y="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A4AA-8599-F044-B410-32B4F60B148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8684-0C30-7240-AB2A-FA5B825DC5C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54D5FB-ABB1-AE4F-A567-C61CC150B6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59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A4AA-8599-F044-B410-32B4F60B148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8684-0C30-7240-AB2A-FA5B825D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3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A4AA-8599-F044-B410-32B4F60B148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8684-0C30-7240-AB2A-FA5B825D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5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A4AA-8599-F044-B410-32B4F60B148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8684-0C30-7240-AB2A-FA5B825DC5C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5BBD78-DA0A-5348-B194-564C86F206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09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A4AA-8599-F044-B410-32B4F60B148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8684-0C30-7240-AB2A-FA5B825DC5C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CF1983-14FF-C24F-8789-A57F0D2875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1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A4AA-8599-F044-B410-32B4F60B148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8684-0C30-7240-AB2A-FA5B825D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6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A4AA-8599-F044-B410-32B4F60B148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8684-0C30-7240-AB2A-FA5B825D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0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A4AA-8599-F044-B410-32B4F60B148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8684-0C30-7240-AB2A-FA5B825D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6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A4AA-8599-F044-B410-32B4F60B148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8684-0C30-7240-AB2A-FA5B825D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1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A4AA-8599-F044-B410-32B4F60B148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8684-0C30-7240-AB2A-FA5B825D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4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A4AA-8599-F044-B410-32B4F60B148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8684-0C30-7240-AB2A-FA5B825D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8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0A4AA-8599-F044-B410-32B4F60B1484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8684-0C30-7240-AB2A-FA5B825DC5CF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60350CF-4634-164E-A416-3AB4E2F1AF5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845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7B81C63-6F33-2A4D-9D2D-1ADA0256205C}"/>
              </a:ext>
            </a:extLst>
          </p:cNvPr>
          <p:cNvSpPr txBox="1">
            <a:spLocks/>
          </p:cNvSpPr>
          <p:nvPr/>
        </p:nvSpPr>
        <p:spPr>
          <a:xfrm>
            <a:off x="370115" y="1404521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>
                <a:solidFill>
                  <a:srgbClr val="532F91"/>
                </a:solidFill>
                <a:latin typeface="Franklin Gothic Medium" panose="020B0603020102020204" pitchFamily="34" charset="0"/>
              </a:rPr>
              <a:t>TITLE OF PRESENTATION</a:t>
            </a:r>
            <a:endParaRPr lang="en-US" sz="5400" dirty="0">
              <a:solidFill>
                <a:srgbClr val="532F9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F4F0D19-B24B-2148-9E7D-4D9FEFD326F2}"/>
              </a:ext>
            </a:extLst>
          </p:cNvPr>
          <p:cNvSpPr txBox="1">
            <a:spLocks/>
          </p:cNvSpPr>
          <p:nvPr/>
        </p:nvSpPr>
        <p:spPr>
          <a:xfrm>
            <a:off x="370115" y="2131686"/>
            <a:ext cx="8229600" cy="594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Franklin Gothic Medium" panose="020B0603020102020204" pitchFamily="34" charset="0"/>
              </a:rPr>
              <a:t>Subtitle if applicable</a:t>
            </a:r>
          </a:p>
        </p:txBody>
      </p:sp>
    </p:spTree>
    <p:extLst>
      <p:ext uri="{BB962C8B-B14F-4D97-AF65-F5344CB8AC3E}">
        <p14:creationId xmlns:p14="http://schemas.microsoft.com/office/powerpoint/2010/main" val="322268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C19DD-701E-2B4A-9DA4-18EAFF18A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285" y="977802"/>
            <a:ext cx="8229600" cy="952500"/>
          </a:xfrm>
        </p:spPr>
        <p:txBody>
          <a:bodyPr/>
          <a:lstStyle/>
          <a:p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0A4B1-4610-974B-8658-72CD5050A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5" y="2082437"/>
            <a:ext cx="8229600" cy="335171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37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F2BF-0839-2D4E-85F9-26D682093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438" y="310909"/>
            <a:ext cx="7772400" cy="11350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A34B0-CB5A-604A-9919-3E145A1A5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438" y="1532709"/>
            <a:ext cx="7772400" cy="317862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95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136634BB3C246B7220DDC0A3BD5A4" ma:contentTypeVersion="13" ma:contentTypeDescription="Create a new document." ma:contentTypeScope="" ma:versionID="3536ea6500c1f4e43fe0aa6229f957c5">
  <xsd:schema xmlns:xsd="http://www.w3.org/2001/XMLSchema" xmlns:xs="http://www.w3.org/2001/XMLSchema" xmlns:p="http://schemas.microsoft.com/office/2006/metadata/properties" xmlns:ns3="29a075e2-ccf9-47b3-9a85-2678fdefa19f" xmlns:ns4="e2501687-8a0f-47f8-b248-2b634a2a47b1" targetNamespace="http://schemas.microsoft.com/office/2006/metadata/properties" ma:root="true" ma:fieldsID="eae6e6ed68ce0d6838def198b629e5db" ns3:_="" ns4:_="">
    <xsd:import namespace="29a075e2-ccf9-47b3-9a85-2678fdefa19f"/>
    <xsd:import namespace="e2501687-8a0f-47f8-b248-2b634a2a47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075e2-ccf9-47b3-9a85-2678fdefa1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01687-8a0f-47f8-b248-2b634a2a47b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E088CE-AA5B-4267-BAEB-D696CEC21E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075e2-ccf9-47b3-9a85-2678fdefa19f"/>
    <ds:schemaRef ds:uri="e2501687-8a0f-47f8-b248-2b634a2a47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F72EE4-5BC2-4638-89FC-18A04BC125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12A136-548A-4C65-AE02-CCDBE5EFC0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</Words>
  <Application>Microsoft Office PowerPoint</Application>
  <PresentationFormat>On-screen Show (16:10)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Kaminski, Brittany</cp:lastModifiedBy>
  <cp:revision>5</cp:revision>
  <dcterms:created xsi:type="dcterms:W3CDTF">2014-12-04T20:25:39Z</dcterms:created>
  <dcterms:modified xsi:type="dcterms:W3CDTF">2020-08-07T18:46:30Z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0x010100A8D136634BB3C246B7220DDC0A3BD5A4</vt:lpwstr>
  </property>
</Properties>
</file>