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EDCA1-7CA4-47EF-AB5C-9CCEE18C4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89F73-F6FB-4717-B68F-60A46A2BB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42C9D-8621-4DCB-A0E8-E1C7027FD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D14F5-5E48-41A9-BF4A-8A809DD7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5CD78-0431-4FA0-AE49-E38D114C3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D07A5-FED4-4310-A0EF-056656E87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C7886-54E9-4BFE-92F7-0318875C0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70B86-AE6A-4526-A2C2-D71E28F5D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AEE4E-1F19-456E-97AA-3CA19CF37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E99FC-D171-47C2-A4E0-B77BF06D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3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44533E-F06C-4F56-A6ED-103260B79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B9F7A-BEE3-4D93-8B71-D9130541F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36E07-84D3-4718-AA6B-8C4DFC0C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DAA24-D484-4E9E-9A9F-C8A438EA3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0652D-8C66-436A-B78B-A262B787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6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2F8A-A5BE-4431-AF20-6622AFD56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E3549-4DD4-43DE-9F00-B0F5A9F1A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A5B0D-5F0D-469D-A12A-9D752F120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7D82D-89C7-4ABC-BC05-17C5F6D3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285AF-9131-4E4C-9E76-A92763AC3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3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643F-311E-4802-ADFF-80B1E5F95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B3588-0BF4-453F-9C8C-C49C8208D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4510E-A946-4DE9-BB6C-DA1D41B19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D0C28-2735-4A57-A58D-D79F64F5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BD7AC-E1C2-4660-8BF2-79FE9441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6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8D5F-3145-4C2F-92F8-8E7881A67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27116-00C0-4CDE-8BCA-0A6D3ED1E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A89B-0AAF-4BA9-A104-E361ED1BE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58E57-8838-4F98-AE92-F83E9DBA7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206A3-F307-4412-BE03-4A727CA4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5D4E6-2D88-48D8-904F-321AEAB7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6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13F66-D65A-4D0B-B3DA-5F88D3607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D1D81-8AF3-4E70-92AF-C9E2BC473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DD8D9-2A84-46F6-8135-4E5F45662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EA842F-EEBF-4E6A-A4FE-94B97A731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B0E75A-A4C1-4B1E-B9CD-8BE2487E00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02C624-25DA-4C26-955E-DA7B8BE28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DBCCB9-8AFF-4FB9-B188-E4374AC7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9BB0CF-9B05-4020-845D-D40EC9F33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0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EE5FE-F21F-4D6F-AB69-583EC45A7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DA0B24-82C1-41CF-B184-14EE592E2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3B2BC-FBD3-4CE2-9A71-AC28BDF0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D8BC5-6A21-406A-A7C9-FA76D8F27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0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96DC2-0CDF-437D-970F-6C9F37715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1D0073-39B4-4E3F-ACBB-44A15347F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6C475-09BB-4013-AE92-B42024B0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9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F0E14-CF1E-4302-BF29-1263E8D55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35E7C-4DEE-4C9F-B1C5-6CD4C36A7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6A754-C380-43B8-9774-282673A3D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EF0D6-5C8F-44A6-895B-41F95283C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C7D56-0CCE-4183-B265-6B6DFEE7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F1CC4-7214-41EF-8DA6-8EFF6A53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8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22CE-7400-49D2-922B-72261EE98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1C5913-E2A9-4C19-9D89-7DF4A4BC9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81842-944E-41CA-80E6-9C4A0F421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D1831-6A9A-4AA6-B8CB-00E329C77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7F06E-26F1-4899-B6DB-070E1AC3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614FC-43B0-4733-B717-8AA22E302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3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1A07AF-19EE-404C-BA10-F94DDFF75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75B66-D0B0-4BBA-9B63-BFBB3C560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6738F-EFE3-40C8-A2FD-002CD6719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090A-A369-471C-AEB2-A0FFFCF8915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B2C6C-2FE7-43A0-A812-2B5BAC411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97F0F-B9EA-4621-AE66-0E5D47F5F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D9E68-B70C-4202-8730-F35224DA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4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DxsWtm76QE" TargetMode="External"/><Relationship Id="rId2" Type="http://schemas.openxmlformats.org/officeDocument/2006/relationships/hyperlink" Target="http://www.youtube.com/watch?v=HPCgN-F_ft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youtube.com/watch?v=Nit4NCVIt3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438401"/>
            <a:ext cx="8229600" cy="3047999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Largemouth Bass Under Large Pine Tree </a:t>
            </a:r>
            <a:r>
              <a:rPr lang="en-US" sz="1600" dirty="0"/>
              <a:t>(29 seconds)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u="sng" dirty="0">
                <a:hlinkClick r:id="rId2"/>
              </a:rPr>
              <a:t>www.youtube.com/watch?v=HPCgN-F_fto</a:t>
            </a:r>
            <a:r>
              <a:rPr lang="en-US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Super Clear Muskie Underwater Video Footage </a:t>
            </a:r>
            <a:r>
              <a:rPr lang="en-US" sz="1700" dirty="0"/>
              <a:t>(1 minute)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u="sng" dirty="0">
                <a:hlinkClick r:id="rId3"/>
              </a:rPr>
              <a:t>www.youtube.com/watch?v=_DxsWtm76QE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Walleye Underwater #3 </a:t>
            </a:r>
            <a:r>
              <a:rPr lang="en-US" sz="1600" dirty="0"/>
              <a:t>(1 minute)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www.youtube.com/watch?v=Nit4NCVIt3U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9218" name="Picture 2" descr="Engbretson Underwater Photograph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13" y="152401"/>
            <a:ext cx="73247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91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36E9AC86174642B20E835789D8A787" ma:contentTypeVersion="2" ma:contentTypeDescription="Create a new document." ma:contentTypeScope="" ma:versionID="a751f8a25f549853a4c224d05dcbccd3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628DD70-263B-4468-AD62-DA16BA932AF3}"/>
</file>

<file path=customXml/itemProps2.xml><?xml version="1.0" encoding="utf-8"?>
<ds:datastoreItem xmlns:ds="http://schemas.openxmlformats.org/officeDocument/2006/customXml" ds:itemID="{348B1534-005A-4F76-8E99-16D01B97C990}"/>
</file>

<file path=customXml/itemProps3.xml><?xml version="1.0" encoding="utf-8"?>
<ds:datastoreItem xmlns:ds="http://schemas.openxmlformats.org/officeDocument/2006/customXml" ds:itemID="{B3772BC9-31C9-4BD8-B10C-868FB5F25580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Blaha, Karen</dc:creator>
  <cp:lastModifiedBy>Blaha, Karen</cp:lastModifiedBy>
  <cp:revision>4</cp:revision>
  <dcterms:created xsi:type="dcterms:W3CDTF">2018-07-02T22:08:16Z</dcterms:created>
  <dcterms:modified xsi:type="dcterms:W3CDTF">2018-07-02T22:36:52Z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0x0101002C36E9AC86174642B20E835789D8A787</vt:lpwstr>
  </property>
</Properties>
</file>