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NR-4-3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"/>
            <a:ext cx="9144000" cy="6856972"/>
          </a:xfrm>
          <a:prstGeom prst="rect">
            <a:avLst/>
          </a:prstGeom>
        </p:spPr>
      </p:pic>
      <p:pic>
        <p:nvPicPr>
          <p:cNvPr id="8" name="Picture 7" descr="UWSP1-4-3rati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0E78F4-B90A-4A5E-A2DD-950CA4EFA8C3}"/>
</file>

<file path=customXml/itemProps2.xml><?xml version="1.0" encoding="utf-8"?>
<ds:datastoreItem xmlns:ds="http://schemas.openxmlformats.org/officeDocument/2006/customXml" ds:itemID="{54CC5C6F-3B7F-43F2-A4C7-29BA72C09E16}"/>
</file>

<file path=customXml/itemProps3.xml><?xml version="1.0" encoding="utf-8"?>
<ds:datastoreItem xmlns:ds="http://schemas.openxmlformats.org/officeDocument/2006/customXml" ds:itemID="{A7A1AA16-AAE5-4DFB-80F4-E8557B6931B2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11</cp:revision>
  <dcterms:created xsi:type="dcterms:W3CDTF">2011-11-30T20:55:45Z</dcterms:created>
  <dcterms:modified xsi:type="dcterms:W3CDTF">2014-01-10T15:11:17Z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