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 snapToObjects="1">
      <p:cViewPr varScale="1">
        <p:scale>
          <a:sx n="130" d="100"/>
          <a:sy n="130" d="100"/>
        </p:scale>
        <p:origin x="-104" y="-60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6" d="100"/>
          <a:sy n="96" d="100"/>
        </p:scale>
        <p:origin x="-3568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printerSettings" Target="printerSettings/printerSettings1.bin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58CA6-0169-3349-9469-DB97359270AB}" type="datetimeFigureOut">
              <a:rPr lang="en-US" smtClean="0"/>
              <a:t>1/10/14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C1EEDD-E3AC-CF48-B6EE-650605B94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274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35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411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93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242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607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947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1/10/14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356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1/10/14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352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1/10/14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057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88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802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34EAE-F438-1645-ADC4-17EBBFD8A85F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COLS-16-10ratio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333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265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-sixteen10rati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01279A9CC0B241AD79158C6D416A54" ma:contentTypeVersion="2" ma:contentTypeDescription="Create a new document." ma:contentTypeScope="" ma:versionID="31a893fd3a8827d509f5b68663fcae86">
  <xsd:schema xmlns:xsd="http://www.w3.org/2001/XMLSchema" xmlns:xs="http://www.w3.org/2001/XMLSchema" xmlns:p="http://schemas.microsoft.com/office/2006/metadata/properties" xmlns:ns1="http://schemas.microsoft.com/sharepoint/v3" xmlns:ns2="beaf5f31-8cd1-41e4-a47a-7a8ecc96f470" targetNamespace="http://schemas.microsoft.com/office/2006/metadata/properties" ma:root="true" ma:fieldsID="5322d691205687339a375eabd466c221" ns1:_="" ns2:_="">
    <xsd:import namespace="http://schemas.microsoft.com/sharepoint/v3"/>
    <xsd:import namespace="beaf5f31-8cd1-41e4-a47a-7a8ecc96f470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f5f31-8cd1-41e4-a47a-7a8ecc96f47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A691D7E-55FE-44CF-AC7B-B5CDC26E7963}"/>
</file>

<file path=customXml/itemProps2.xml><?xml version="1.0" encoding="utf-8"?>
<ds:datastoreItem xmlns:ds="http://schemas.openxmlformats.org/officeDocument/2006/customXml" ds:itemID="{FBE855D9-6A2E-4981-8D0C-2E47F9ACD910}"/>
</file>

<file path=customXml/itemProps3.xml><?xml version="1.0" encoding="utf-8"?>
<ds:datastoreItem xmlns:ds="http://schemas.openxmlformats.org/officeDocument/2006/customXml" ds:itemID="{937DF507-1870-4811-BE1F-F76246DA1B67}"/>
</file>

<file path=docProps/app.xml><?xml version="1.0" encoding="utf-8"?>
<Properties xmlns="http://schemas.openxmlformats.org/officeDocument/2006/extended-properties" xmlns:vt="http://schemas.openxmlformats.org/officeDocument/2006/docPropsVTypes">
  <Template>template-sixteen10ratio.potx</Template>
  <TotalTime>12</TotalTime>
  <Words>0</Words>
  <Application>Microsoft Macintosh PowerPoint</Application>
  <PresentationFormat>On-screen Show (16:10)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template-sixteen10ratio</vt:lpstr>
      <vt:lpstr>PowerPoint Presentation</vt:lpstr>
    </vt:vector>
  </TitlesOfParts>
  <Company>University of Wisconsin - Stevens Point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Information Technology</dc:creator>
  <cp:lastModifiedBy>Information Technology</cp:lastModifiedBy>
  <cp:revision>8</cp:revision>
  <dcterms:created xsi:type="dcterms:W3CDTF">2011-11-30T20:57:58Z</dcterms:created>
  <dcterms:modified xsi:type="dcterms:W3CDTF">2014-01-10T15:08:54Z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0x0101007A01279A9CC0B241AD79158C6D416A54</vt:lpwstr>
  </property>
</Properties>
</file>