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0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7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9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3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1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6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7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5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1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2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8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NR-4-3rati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"/>
            <a:ext cx="9144000" cy="685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63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9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four3rat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630FF51-F5A2-42D7-82DD-1FEC085A76F3}"/>
</file>

<file path=customXml/itemProps2.xml><?xml version="1.0" encoding="utf-8"?>
<ds:datastoreItem xmlns:ds="http://schemas.openxmlformats.org/officeDocument/2006/customXml" ds:itemID="{15E7D9D1-0773-4D49-AB66-56447304AB07}"/>
</file>

<file path=customXml/itemProps3.xml><?xml version="1.0" encoding="utf-8"?>
<ds:datastoreItem xmlns:ds="http://schemas.openxmlformats.org/officeDocument/2006/customXml" ds:itemID="{06A6A9B2-845C-4A0A-B081-9A4B9E136BA5}"/>
</file>

<file path=docProps/app.xml><?xml version="1.0" encoding="utf-8"?>
<Properties xmlns="http://schemas.openxmlformats.org/officeDocument/2006/extended-properties" xmlns:vt="http://schemas.openxmlformats.org/officeDocument/2006/docPropsVTypes">
  <Template>template-four3ratio.potx</Template>
  <TotalTime>11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template-four3ratio</vt:lpstr>
      <vt:lpstr>PowerPoint Presentation</vt:lpstr>
    </vt:vector>
  </TitlesOfParts>
  <Company>University of Wisconsin - Stevens 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Information Technology</cp:lastModifiedBy>
  <cp:revision>10</cp:revision>
  <dcterms:created xsi:type="dcterms:W3CDTF">2011-11-30T20:55:45Z</dcterms:created>
  <dcterms:modified xsi:type="dcterms:W3CDTF">2014-01-10T15:10:38Z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</Properties>
</file>