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3D52D-2403-4168-9F32-5195A1A6775F}" type="datetimeFigureOut">
              <a:rPr lang="en-US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C0839-25C3-4018-87F0-41C7D7A1BDE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3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C0839-25C3-4018-87F0-41C7D7A1BDE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2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C0839-25C3-4018-87F0-41C7D7A1BDE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7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3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8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5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05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9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2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6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9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1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8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This is a test presentation.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Wow!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PowerPoint document was created using the locally hosted web app version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35939689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1D365C4CF5364583394A189E8DB0E9" ma:contentTypeVersion="1" ma:contentTypeDescription="Create a new document." ma:contentTypeScope="" ma:versionID="f97758207ac64f74b9445114d4a8571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c3c86fa875a13c654da7718f28ac2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16C3CC-754E-4FAD-9160-25E629B6E0D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F2C5D04-1C97-4CAB-AA33-476FB8E3BA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E4FCC8-5E06-42A5-B4B3-E244BB54E477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0</Words>
  <Application>Microsoft Office PowerPoint</Application>
  <PresentationFormat>Widescreen</PresentationFormat>
  <Paragraphs>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This is a test presentation.</vt:lpstr>
      <vt:lpstr>Wow!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 presentation.</dc:title>
  <dc:creator/>
  <cp:lastModifiedBy/>
  <cp:revision>2</cp:revision>
  <dcterms:created xsi:type="dcterms:W3CDTF">2012-07-27T01:16:44Z</dcterms:created>
  <dcterms:modified xsi:type="dcterms:W3CDTF">2019-05-02T18:52:48Z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0x0101000A1D365C4CF5364583394A189E8DB0E9</vt:lpwstr>
  </property>
</Properties>
</file>