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6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9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5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4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3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9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1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9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3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9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941F2-9A82-4964-877F-8CF2E588B84F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5DCB4-25B8-49B4-BA9E-26A4A58F7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</a:t>
            </a:r>
            <a:r>
              <a:rPr lang="en-US" smtClean="0"/>
              <a:t>a PowerPoint file.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4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1D365C4CF5364583394A189E8DB0E9" ma:contentTypeVersion="1" ma:contentTypeDescription="Create a new document." ma:contentTypeScope="" ma:versionID="f97758207ac64f74b9445114d4a8571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9c3c86fa875a13c654da7718f28ac21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FFC8562-A018-418A-B595-17D839675AE3}"/>
</file>

<file path=customXml/itemProps2.xml><?xml version="1.0" encoding="utf-8"?>
<ds:datastoreItem xmlns:ds="http://schemas.openxmlformats.org/officeDocument/2006/customXml" ds:itemID="{1E116CA8-F08A-46AE-8626-74FE363AD881}"/>
</file>

<file path=customXml/itemProps3.xml><?xml version="1.0" encoding="utf-8"?>
<ds:datastoreItem xmlns:ds="http://schemas.openxmlformats.org/officeDocument/2006/customXml" ds:itemID="{5BB32630-07DC-460D-A619-CF0F63619D6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</vt:lpstr>
    </vt:vector>
  </TitlesOfParts>
  <Company>UWSP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Anthes, Dawn</dc:creator>
  <cp:lastModifiedBy>Anthes, Dawn</cp:lastModifiedBy>
  <cp:revision>1</cp:revision>
  <dcterms:created xsi:type="dcterms:W3CDTF">2017-08-31T18:44:19Z</dcterms:created>
  <dcterms:modified xsi:type="dcterms:W3CDTF">2017-08-31T18:45:10Z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0x0101000A1D365C4CF5364583394A189E8DB0E9</vt:lpwstr>
  </property>
</Properties>
</file>