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51206400" cy="374904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1536192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1792224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20482560" algn="l" defTabSz="5120640" rtl="0" eaLnBrk="1" latinLnBrk="0" hangingPunct="1">
      <a:defRPr sz="134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0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985F5-6E8A-4DA6-B433-2541A4519606}" v="298" dt="2025-06-24T18:25:35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1770" y="132"/>
      </p:cViewPr>
      <p:guideLst>
        <p:guide orient="horz" pos="1180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mer, Nora" userId="19fcfca1-4928-4f8f-9838-0b01c14c1a7c" providerId="ADAL" clId="{CBB985F5-6E8A-4DA6-B433-2541A4519606}"/>
    <pc:docChg chg="undo custSel addSld delSld modSld">
      <pc:chgData name="Boomer, Nora" userId="19fcfca1-4928-4f8f-9838-0b01c14c1a7c" providerId="ADAL" clId="{CBB985F5-6E8A-4DA6-B433-2541A4519606}" dt="2025-06-24T18:25:35.319" v="306" actId="20577"/>
      <pc:docMkLst>
        <pc:docMk/>
      </pc:docMkLst>
      <pc:sldChg chg="addSp delSp modSp add del mod">
        <pc:chgData name="Boomer, Nora" userId="19fcfca1-4928-4f8f-9838-0b01c14c1a7c" providerId="ADAL" clId="{CBB985F5-6E8A-4DA6-B433-2541A4519606}" dt="2025-06-24T18:21:18.662" v="122" actId="20577"/>
        <pc:sldMkLst>
          <pc:docMk/>
          <pc:sldMk cId="309136898" sldId="267"/>
        </pc:sldMkLst>
        <pc:spChg chg="mod">
          <ac:chgData name="Boomer, Nora" userId="19fcfca1-4928-4f8f-9838-0b01c14c1a7c" providerId="ADAL" clId="{CBB985F5-6E8A-4DA6-B433-2541A4519606}" dt="2025-06-24T18:21:18.662" v="122" actId="20577"/>
          <ac:spMkLst>
            <pc:docMk/>
            <pc:sldMk cId="309136898" sldId="267"/>
            <ac:spMk id="7" creationId="{04293D6F-BA8E-8DDA-CF5B-34A3CD4ADD73}"/>
          </ac:spMkLst>
        </pc:spChg>
        <pc:picChg chg="del">
          <ac:chgData name="Boomer, Nora" userId="19fcfca1-4928-4f8f-9838-0b01c14c1a7c" providerId="ADAL" clId="{CBB985F5-6E8A-4DA6-B433-2541A4519606}" dt="2025-06-24T18:18:49.518" v="2" actId="478"/>
          <ac:picMkLst>
            <pc:docMk/>
            <pc:sldMk cId="309136898" sldId="267"/>
            <ac:picMk id="4" creationId="{9A91ADD9-5A6D-1065-784F-9000DE63E75E}"/>
          </ac:picMkLst>
        </pc:picChg>
        <pc:picChg chg="add mod">
          <ac:chgData name="Boomer, Nora" userId="19fcfca1-4928-4f8f-9838-0b01c14c1a7c" providerId="ADAL" clId="{CBB985F5-6E8A-4DA6-B433-2541A4519606}" dt="2025-06-24T18:19:18.637" v="8" actId="1076"/>
          <ac:picMkLst>
            <pc:docMk/>
            <pc:sldMk cId="309136898" sldId="267"/>
            <ac:picMk id="5" creationId="{25530380-2279-34FB-8B14-835780E82708}"/>
          </ac:picMkLst>
        </pc:picChg>
      </pc:sldChg>
      <pc:sldChg chg="delSp del mod">
        <pc:chgData name="Boomer, Nora" userId="19fcfca1-4928-4f8f-9838-0b01c14c1a7c" providerId="ADAL" clId="{CBB985F5-6E8A-4DA6-B433-2541A4519606}" dt="2025-06-24T18:23:36.770" v="124" actId="2696"/>
        <pc:sldMkLst>
          <pc:docMk/>
          <pc:sldMk cId="646055164" sldId="268"/>
        </pc:sldMkLst>
        <pc:picChg chg="del">
          <ac:chgData name="Boomer, Nora" userId="19fcfca1-4928-4f8f-9838-0b01c14c1a7c" providerId="ADAL" clId="{CBB985F5-6E8A-4DA6-B433-2541A4519606}" dt="2025-06-24T18:23:31.543" v="123" actId="478"/>
          <ac:picMkLst>
            <pc:docMk/>
            <pc:sldMk cId="646055164" sldId="268"/>
            <ac:picMk id="4" creationId="{8543B9CD-6DCD-B1EF-D1F2-025F4C51A164}"/>
          </ac:picMkLst>
        </pc:picChg>
      </pc:sldChg>
      <pc:sldChg chg="modNotesTx">
        <pc:chgData name="Boomer, Nora" userId="19fcfca1-4928-4f8f-9838-0b01c14c1a7c" providerId="ADAL" clId="{CBB985F5-6E8A-4DA6-B433-2541A4519606}" dt="2025-06-24T18:25:35.319" v="306" actId="20577"/>
        <pc:sldMkLst>
          <pc:docMk/>
          <pc:sldMk cId="1280885125" sldId="270"/>
        </pc:sldMkLst>
      </pc:sldChg>
    </pc:docChg>
  </pc:docChgLst>
  <pc:docChgLst>
    <pc:chgData name="Thomas, Sierra" userId="4f309806-4662-4474-bd7c-2ea8e2658c4e" providerId="ADAL" clId="{CD510E81-BE33-4D92-B819-45F5D3516902}"/>
    <pc:docChg chg="undo custSel modSld">
      <pc:chgData name="Thomas, Sierra" userId="4f309806-4662-4474-bd7c-2ea8e2658c4e" providerId="ADAL" clId="{CD510E81-BE33-4D92-B819-45F5D3516902}" dt="2025-06-24T20:08:46.225" v="13" actId="14100"/>
      <pc:docMkLst>
        <pc:docMk/>
      </pc:docMkLst>
      <pc:sldChg chg="modSp mod">
        <pc:chgData name="Thomas, Sierra" userId="4f309806-4662-4474-bd7c-2ea8e2658c4e" providerId="ADAL" clId="{CD510E81-BE33-4D92-B819-45F5D3516902}" dt="2025-06-24T20:08:46.225" v="13" actId="14100"/>
        <pc:sldMkLst>
          <pc:docMk/>
          <pc:sldMk cId="309136898" sldId="267"/>
        </pc:sldMkLst>
        <pc:spChg chg="mod ord">
          <ac:chgData name="Thomas, Sierra" userId="4f309806-4662-4474-bd7c-2ea8e2658c4e" providerId="ADAL" clId="{CD510E81-BE33-4D92-B819-45F5D3516902}" dt="2025-06-24T20:08:46.225" v="13" actId="14100"/>
          <ac:spMkLst>
            <pc:docMk/>
            <pc:sldMk cId="309136898" sldId="267"/>
            <ac:spMk id="6" creationId="{B2B79FBB-5FE7-912F-6526-066311A11183}"/>
          </ac:spMkLst>
        </pc:spChg>
        <pc:spChg chg="mod ord">
          <ac:chgData name="Thomas, Sierra" userId="4f309806-4662-4474-bd7c-2ea8e2658c4e" providerId="ADAL" clId="{CD510E81-BE33-4D92-B819-45F5D3516902}" dt="2025-06-24T20:08:38.778" v="10" actId="1076"/>
          <ac:spMkLst>
            <pc:docMk/>
            <pc:sldMk cId="309136898" sldId="267"/>
            <ac:spMk id="7" creationId="{04293D6F-BA8E-8DDA-CF5B-34A3CD4ADD73}"/>
          </ac:spMkLst>
        </pc:spChg>
        <pc:picChg chg="mod">
          <ac:chgData name="Thomas, Sierra" userId="4f309806-4662-4474-bd7c-2ea8e2658c4e" providerId="ADAL" clId="{CD510E81-BE33-4D92-B819-45F5D3516902}" dt="2025-06-24T20:08:35.861" v="9" actId="1076"/>
          <ac:picMkLst>
            <pc:docMk/>
            <pc:sldMk cId="309136898" sldId="267"/>
            <ac:picMk id="5" creationId="{25530380-2279-34FB-8B14-835780E82708}"/>
          </ac:picMkLst>
        </pc:picChg>
      </pc:sldChg>
    </pc:docChg>
  </pc:docChgLst>
  <pc:docChgLst>
    <pc:chgData name="Thomas, Sierra" userId="4f309806-4662-4474-bd7c-2ea8e2658c4e" providerId="ADAL" clId="{3638485F-55B4-4BA3-9E52-79E914C8DD1B}"/>
    <pc:docChg chg="undo custSel delSld modSld">
      <pc:chgData name="Thomas, Sierra" userId="4f309806-4662-4474-bd7c-2ea8e2658c4e" providerId="ADAL" clId="{3638485F-55B4-4BA3-9E52-79E914C8DD1B}" dt="2025-06-18T14:58:51.958" v="2103" actId="14100"/>
      <pc:docMkLst>
        <pc:docMk/>
      </pc:docMkLst>
      <pc:sldChg chg="delSp modSp mod">
        <pc:chgData name="Thomas, Sierra" userId="4f309806-4662-4474-bd7c-2ea8e2658c4e" providerId="ADAL" clId="{3638485F-55B4-4BA3-9E52-79E914C8DD1B}" dt="2025-06-17T21:02:11.492" v="157" actId="20577"/>
        <pc:sldMkLst>
          <pc:docMk/>
          <pc:sldMk cId="0" sldId="256"/>
        </pc:sldMkLst>
        <pc:spChg chg="mod">
          <ac:chgData name="Thomas, Sierra" userId="4f309806-4662-4474-bd7c-2ea8e2658c4e" providerId="ADAL" clId="{3638485F-55B4-4BA3-9E52-79E914C8DD1B}" dt="2025-06-17T21:02:11.492" v="157" actId="20577"/>
          <ac:spMkLst>
            <pc:docMk/>
            <pc:sldMk cId="0" sldId="256"/>
            <ac:spMk id="3" creationId="{115D232A-6FB8-4C66-FE55-71E5842C41D4}"/>
          </ac:spMkLst>
        </pc:spChg>
      </pc:sldChg>
      <pc:sldChg chg="addSp modSp mod">
        <pc:chgData name="Thomas, Sierra" userId="4f309806-4662-4474-bd7c-2ea8e2658c4e" providerId="ADAL" clId="{3638485F-55B4-4BA3-9E52-79E914C8DD1B}" dt="2025-06-18T14:58:20.369" v="2082" actId="14100"/>
        <pc:sldMkLst>
          <pc:docMk/>
          <pc:sldMk cId="2646823770" sldId="257"/>
        </pc:sldMkLst>
        <pc:spChg chg="add mod">
          <ac:chgData name="Thomas, Sierra" userId="4f309806-4662-4474-bd7c-2ea8e2658c4e" providerId="ADAL" clId="{3638485F-55B4-4BA3-9E52-79E914C8DD1B}" dt="2025-06-18T14:58:20.369" v="2082" actId="14100"/>
          <ac:spMkLst>
            <pc:docMk/>
            <pc:sldMk cId="2646823770" sldId="257"/>
            <ac:spMk id="3" creationId="{751ED593-8551-5A63-16C0-6449E898D95D}"/>
          </ac:spMkLst>
        </pc:spChg>
        <pc:spChg chg="add mod">
          <ac:chgData name="Thomas, Sierra" userId="4f309806-4662-4474-bd7c-2ea8e2658c4e" providerId="ADAL" clId="{3638485F-55B4-4BA3-9E52-79E914C8DD1B}" dt="2025-06-17T21:03:41.399" v="170" actId="1076"/>
          <ac:spMkLst>
            <pc:docMk/>
            <pc:sldMk cId="2646823770" sldId="257"/>
            <ac:spMk id="5" creationId="{825C2389-35DF-3BFB-1B8B-52AE58381605}"/>
          </ac:spMkLst>
        </pc:spChg>
      </pc:sldChg>
      <pc:sldChg chg="addSp modSp mod">
        <pc:chgData name="Thomas, Sierra" userId="4f309806-4662-4474-bd7c-2ea8e2658c4e" providerId="ADAL" clId="{3638485F-55B4-4BA3-9E52-79E914C8DD1B}" dt="2025-06-18T14:58:05.319" v="2069"/>
        <pc:sldMkLst>
          <pc:docMk/>
          <pc:sldMk cId="1514450199" sldId="258"/>
        </pc:sldMkLst>
        <pc:spChg chg="add mod">
          <ac:chgData name="Thomas, Sierra" userId="4f309806-4662-4474-bd7c-2ea8e2658c4e" providerId="ADAL" clId="{3638485F-55B4-4BA3-9E52-79E914C8DD1B}" dt="2025-06-18T14:53:04.572" v="2031" actId="14100"/>
          <ac:spMkLst>
            <pc:docMk/>
            <pc:sldMk cId="1514450199" sldId="258"/>
            <ac:spMk id="3" creationId="{D3212ABF-730A-BE93-C1D3-7644F6D760CD}"/>
          </ac:spMkLst>
        </pc:spChg>
        <pc:spChg chg="add mod">
          <ac:chgData name="Thomas, Sierra" userId="4f309806-4662-4474-bd7c-2ea8e2658c4e" providerId="ADAL" clId="{3638485F-55B4-4BA3-9E52-79E914C8DD1B}" dt="2025-06-17T21:03:12.482" v="163" actId="1076"/>
          <ac:spMkLst>
            <pc:docMk/>
            <pc:sldMk cId="1514450199" sldId="258"/>
            <ac:spMk id="5" creationId="{C33DB279-003B-0174-9D0B-35A4DC065ADF}"/>
          </ac:spMkLst>
        </pc:spChg>
        <pc:spChg chg="add mod">
          <ac:chgData name="Thomas, Sierra" userId="4f309806-4662-4474-bd7c-2ea8e2658c4e" providerId="ADAL" clId="{3638485F-55B4-4BA3-9E52-79E914C8DD1B}" dt="2025-06-17T21:03:24.223" v="168" actId="1076"/>
          <ac:spMkLst>
            <pc:docMk/>
            <pc:sldMk cId="1514450199" sldId="258"/>
            <ac:spMk id="6" creationId="{057CAF60-AA38-5C99-A256-F84E52A1536D}"/>
          </ac:spMkLst>
        </pc:spChg>
        <pc:spChg chg="add mod">
          <ac:chgData name="Thomas, Sierra" userId="4f309806-4662-4474-bd7c-2ea8e2658c4e" providerId="ADAL" clId="{3638485F-55B4-4BA3-9E52-79E914C8DD1B}" dt="2025-06-18T14:57:52.360" v="2068" actId="14100"/>
          <ac:spMkLst>
            <pc:docMk/>
            <pc:sldMk cId="1514450199" sldId="258"/>
            <ac:spMk id="7" creationId="{1B39F346-93BB-75FA-D19A-638A7DA8BC92}"/>
          </ac:spMkLst>
        </pc:spChg>
      </pc:sldChg>
      <pc:sldChg chg="addSp modSp mod">
        <pc:chgData name="Thomas, Sierra" userId="4f309806-4662-4474-bd7c-2ea8e2658c4e" providerId="ADAL" clId="{3638485F-55B4-4BA3-9E52-79E914C8DD1B}" dt="2025-06-18T14:58:51.958" v="2103" actId="14100"/>
        <pc:sldMkLst>
          <pc:docMk/>
          <pc:sldMk cId="4265928091" sldId="259"/>
        </pc:sldMkLst>
        <pc:spChg chg="add mod">
          <ac:chgData name="Thomas, Sierra" userId="4f309806-4662-4474-bd7c-2ea8e2658c4e" providerId="ADAL" clId="{3638485F-55B4-4BA3-9E52-79E914C8DD1B}" dt="2025-06-18T14:58:51.958" v="2103" actId="14100"/>
          <ac:spMkLst>
            <pc:docMk/>
            <pc:sldMk cId="4265928091" sldId="259"/>
            <ac:spMk id="3" creationId="{1F3E7091-2C7F-216E-3062-A419879FA586}"/>
          </ac:spMkLst>
        </pc:spChg>
        <pc:spChg chg="add mod">
          <ac:chgData name="Thomas, Sierra" userId="4f309806-4662-4474-bd7c-2ea8e2658c4e" providerId="ADAL" clId="{3638485F-55B4-4BA3-9E52-79E914C8DD1B}" dt="2025-06-17T21:03:49.173" v="172" actId="1076"/>
          <ac:spMkLst>
            <pc:docMk/>
            <pc:sldMk cId="4265928091" sldId="259"/>
            <ac:spMk id="5" creationId="{4D669200-D831-29A0-84A6-20D5BBC06583}"/>
          </ac:spMkLst>
        </pc:spChg>
      </pc:sldChg>
      <pc:sldChg chg="addSp modSp mod modNotesTx">
        <pc:chgData name="Thomas, Sierra" userId="4f309806-4662-4474-bd7c-2ea8e2658c4e" providerId="ADAL" clId="{3638485F-55B4-4BA3-9E52-79E914C8DD1B}" dt="2025-06-17T21:14:55.506" v="690" actId="14100"/>
        <pc:sldMkLst>
          <pc:docMk/>
          <pc:sldMk cId="3403351957" sldId="260"/>
        </pc:sldMkLst>
        <pc:spChg chg="add mod">
          <ac:chgData name="Thomas, Sierra" userId="4f309806-4662-4474-bd7c-2ea8e2658c4e" providerId="ADAL" clId="{3638485F-55B4-4BA3-9E52-79E914C8DD1B}" dt="2025-06-17T21:03:57.023" v="174" actId="1076"/>
          <ac:spMkLst>
            <pc:docMk/>
            <pc:sldMk cId="3403351957" sldId="260"/>
            <ac:spMk id="5" creationId="{B3C9C0DE-CA53-6F68-41CC-94040A138192}"/>
          </ac:spMkLst>
        </pc:spChg>
        <pc:spChg chg="add mod">
          <ac:chgData name="Thomas, Sierra" userId="4f309806-4662-4474-bd7c-2ea8e2658c4e" providerId="ADAL" clId="{3638485F-55B4-4BA3-9E52-79E914C8DD1B}" dt="2025-06-17T21:06:30.403" v="176" actId="1076"/>
          <ac:spMkLst>
            <pc:docMk/>
            <pc:sldMk cId="3403351957" sldId="260"/>
            <ac:spMk id="6" creationId="{93CAC17B-6C67-F05F-7D57-D7B0DBCC84B9}"/>
          </ac:spMkLst>
        </pc:spChg>
        <pc:spChg chg="add mod">
          <ac:chgData name="Thomas, Sierra" userId="4f309806-4662-4474-bd7c-2ea8e2658c4e" providerId="ADAL" clId="{3638485F-55B4-4BA3-9E52-79E914C8DD1B}" dt="2025-06-17T21:14:00.955" v="621" actId="1076"/>
          <ac:spMkLst>
            <pc:docMk/>
            <pc:sldMk cId="3403351957" sldId="260"/>
            <ac:spMk id="7" creationId="{765A5E27-7865-7054-4C48-84A3D58469C5}"/>
          </ac:spMkLst>
        </pc:spChg>
        <pc:spChg chg="add mod">
          <ac:chgData name="Thomas, Sierra" userId="4f309806-4662-4474-bd7c-2ea8e2658c4e" providerId="ADAL" clId="{3638485F-55B4-4BA3-9E52-79E914C8DD1B}" dt="2025-06-17T21:14:55.506" v="690" actId="14100"/>
          <ac:spMkLst>
            <pc:docMk/>
            <pc:sldMk cId="3403351957" sldId="260"/>
            <ac:spMk id="8" creationId="{5B20EE56-C791-66A5-D72B-4C88CC709E39}"/>
          </ac:spMkLst>
        </pc:spChg>
      </pc:sldChg>
      <pc:sldChg chg="addSp modSp mod">
        <pc:chgData name="Thomas, Sierra" userId="4f309806-4662-4474-bd7c-2ea8e2658c4e" providerId="ADAL" clId="{3638485F-55B4-4BA3-9E52-79E914C8DD1B}" dt="2025-06-17T21:18:07.470" v="747" actId="1076"/>
        <pc:sldMkLst>
          <pc:docMk/>
          <pc:sldMk cId="3335654629" sldId="261"/>
        </pc:sldMkLst>
        <pc:spChg chg="add mod">
          <ac:chgData name="Thomas, Sierra" userId="4f309806-4662-4474-bd7c-2ea8e2658c4e" providerId="ADAL" clId="{3638485F-55B4-4BA3-9E52-79E914C8DD1B}" dt="2025-06-17T21:18:07.470" v="747" actId="1076"/>
          <ac:spMkLst>
            <pc:docMk/>
            <pc:sldMk cId="3335654629" sldId="261"/>
            <ac:spMk id="5" creationId="{CA2FEF6D-9128-73CA-8462-D8BAFACA003F}"/>
          </ac:spMkLst>
        </pc:spChg>
        <pc:spChg chg="add mod">
          <ac:chgData name="Thomas, Sierra" userId="4f309806-4662-4474-bd7c-2ea8e2658c4e" providerId="ADAL" clId="{3638485F-55B4-4BA3-9E52-79E914C8DD1B}" dt="2025-06-17T21:18:07.470" v="747" actId="1076"/>
          <ac:spMkLst>
            <pc:docMk/>
            <pc:sldMk cId="3335654629" sldId="261"/>
            <ac:spMk id="6" creationId="{F8390612-2472-4D01-193B-11305FFE62EB}"/>
          </ac:spMkLst>
        </pc:spChg>
        <pc:picChg chg="mod modCrop">
          <ac:chgData name="Thomas, Sierra" userId="4f309806-4662-4474-bd7c-2ea8e2658c4e" providerId="ADAL" clId="{3638485F-55B4-4BA3-9E52-79E914C8DD1B}" dt="2025-06-17T21:18:07.470" v="747" actId="1076"/>
          <ac:picMkLst>
            <pc:docMk/>
            <pc:sldMk cId="3335654629" sldId="261"/>
            <ac:picMk id="4" creationId="{897D5348-7B11-9D8B-1A3B-C10DC32E371D}"/>
          </ac:picMkLst>
        </pc:picChg>
      </pc:sldChg>
      <pc:sldChg chg="addSp delSp modSp mod">
        <pc:chgData name="Thomas, Sierra" userId="4f309806-4662-4474-bd7c-2ea8e2658c4e" providerId="ADAL" clId="{3638485F-55B4-4BA3-9E52-79E914C8DD1B}" dt="2025-06-17T21:18:37.792" v="752" actId="1076"/>
        <pc:sldMkLst>
          <pc:docMk/>
          <pc:sldMk cId="2796511611" sldId="262"/>
        </pc:sldMkLst>
        <pc:spChg chg="add mod">
          <ac:chgData name="Thomas, Sierra" userId="4f309806-4662-4474-bd7c-2ea8e2658c4e" providerId="ADAL" clId="{3638485F-55B4-4BA3-9E52-79E914C8DD1B}" dt="2025-06-17T21:18:37.792" v="752" actId="1076"/>
          <ac:spMkLst>
            <pc:docMk/>
            <pc:sldMk cId="2796511611" sldId="262"/>
            <ac:spMk id="6" creationId="{86CC5EAB-6F72-FCE2-B4F7-6DBB4E5F8560}"/>
          </ac:spMkLst>
        </pc:spChg>
      </pc:sldChg>
      <pc:sldChg chg="addSp modSp mod">
        <pc:chgData name="Thomas, Sierra" userId="4f309806-4662-4474-bd7c-2ea8e2658c4e" providerId="ADAL" clId="{3638485F-55B4-4BA3-9E52-79E914C8DD1B}" dt="2025-06-17T21:18:50.184" v="756" actId="1076"/>
        <pc:sldMkLst>
          <pc:docMk/>
          <pc:sldMk cId="943892355" sldId="263"/>
        </pc:sldMkLst>
        <pc:spChg chg="add mod">
          <ac:chgData name="Thomas, Sierra" userId="4f309806-4662-4474-bd7c-2ea8e2658c4e" providerId="ADAL" clId="{3638485F-55B4-4BA3-9E52-79E914C8DD1B}" dt="2025-06-17T21:18:50.184" v="756" actId="1076"/>
          <ac:spMkLst>
            <pc:docMk/>
            <pc:sldMk cId="943892355" sldId="263"/>
            <ac:spMk id="5" creationId="{439C2B61-F822-A609-2A57-FBFC46312B16}"/>
          </ac:spMkLst>
        </pc:spChg>
      </pc:sldChg>
      <pc:sldChg chg="addSp delSp modSp mod">
        <pc:chgData name="Thomas, Sierra" userId="4f309806-4662-4474-bd7c-2ea8e2658c4e" providerId="ADAL" clId="{3638485F-55B4-4BA3-9E52-79E914C8DD1B}" dt="2025-06-17T21:20:38.380" v="853" actId="20577"/>
        <pc:sldMkLst>
          <pc:docMk/>
          <pc:sldMk cId="2832539255" sldId="265"/>
        </pc:sldMkLst>
        <pc:spChg chg="add mod">
          <ac:chgData name="Thomas, Sierra" userId="4f309806-4662-4474-bd7c-2ea8e2658c4e" providerId="ADAL" clId="{3638485F-55B4-4BA3-9E52-79E914C8DD1B}" dt="2025-06-17T21:19:27.936" v="760" actId="1076"/>
          <ac:spMkLst>
            <pc:docMk/>
            <pc:sldMk cId="2832539255" sldId="265"/>
            <ac:spMk id="5" creationId="{45D6E099-E759-DEBA-380D-2A378231CEDB}"/>
          </ac:spMkLst>
        </pc:spChg>
        <pc:spChg chg="add mod">
          <ac:chgData name="Thomas, Sierra" userId="4f309806-4662-4474-bd7c-2ea8e2658c4e" providerId="ADAL" clId="{3638485F-55B4-4BA3-9E52-79E914C8DD1B}" dt="2025-06-17T21:20:38.380" v="853" actId="20577"/>
          <ac:spMkLst>
            <pc:docMk/>
            <pc:sldMk cId="2832539255" sldId="265"/>
            <ac:spMk id="7" creationId="{E8AE43CA-8869-DB38-6421-5459D797F9DE}"/>
          </ac:spMkLst>
        </pc:spChg>
      </pc:sldChg>
      <pc:sldChg chg="addSp delSp modSp mod">
        <pc:chgData name="Thomas, Sierra" userId="4f309806-4662-4474-bd7c-2ea8e2658c4e" providerId="ADAL" clId="{3638485F-55B4-4BA3-9E52-79E914C8DD1B}" dt="2025-06-17T21:23:05.192" v="1014" actId="1076"/>
        <pc:sldMkLst>
          <pc:docMk/>
          <pc:sldMk cId="3466554659" sldId="266"/>
        </pc:sldMkLst>
        <pc:spChg chg="add mod">
          <ac:chgData name="Thomas, Sierra" userId="4f309806-4662-4474-bd7c-2ea8e2658c4e" providerId="ADAL" clId="{3638485F-55B4-4BA3-9E52-79E914C8DD1B}" dt="2025-06-17T21:21:22.812" v="860" actId="14100"/>
          <ac:spMkLst>
            <pc:docMk/>
            <pc:sldMk cId="3466554659" sldId="266"/>
            <ac:spMk id="5" creationId="{67E8DD7F-BC10-16D5-CD53-0010F7A7503B}"/>
          </ac:spMkLst>
        </pc:spChg>
        <pc:spChg chg="add mod">
          <ac:chgData name="Thomas, Sierra" userId="4f309806-4662-4474-bd7c-2ea8e2658c4e" providerId="ADAL" clId="{3638485F-55B4-4BA3-9E52-79E914C8DD1B}" dt="2025-06-17T21:22:14.573" v="972" actId="1076"/>
          <ac:spMkLst>
            <pc:docMk/>
            <pc:sldMk cId="3466554659" sldId="266"/>
            <ac:spMk id="6" creationId="{D401EDE4-45A8-D789-4752-794D8069AFC1}"/>
          </ac:spMkLst>
        </pc:spChg>
        <pc:spChg chg="add mod">
          <ac:chgData name="Thomas, Sierra" userId="4f309806-4662-4474-bd7c-2ea8e2658c4e" providerId="ADAL" clId="{3638485F-55B4-4BA3-9E52-79E914C8DD1B}" dt="2025-06-17T21:22:37.819" v="978" actId="1076"/>
          <ac:spMkLst>
            <pc:docMk/>
            <pc:sldMk cId="3466554659" sldId="266"/>
            <ac:spMk id="8" creationId="{2D83AFAA-5BE8-AE96-EF59-E4054580CE92}"/>
          </ac:spMkLst>
        </pc:spChg>
        <pc:spChg chg="add mod">
          <ac:chgData name="Thomas, Sierra" userId="4f309806-4662-4474-bd7c-2ea8e2658c4e" providerId="ADAL" clId="{3638485F-55B4-4BA3-9E52-79E914C8DD1B}" dt="2025-06-17T21:23:05.192" v="1014" actId="1076"/>
          <ac:spMkLst>
            <pc:docMk/>
            <pc:sldMk cId="3466554659" sldId="266"/>
            <ac:spMk id="10" creationId="{09C9422F-F7DE-5E98-2EFB-446080D098F0}"/>
          </ac:spMkLst>
        </pc:spChg>
        <pc:picChg chg="mod">
          <ac:chgData name="Thomas, Sierra" userId="4f309806-4662-4474-bd7c-2ea8e2658c4e" providerId="ADAL" clId="{3638485F-55B4-4BA3-9E52-79E914C8DD1B}" dt="2025-06-17T21:22:02.776" v="969" actId="1076"/>
          <ac:picMkLst>
            <pc:docMk/>
            <pc:sldMk cId="3466554659" sldId="266"/>
            <ac:picMk id="4" creationId="{D542A43C-2DD5-3CD2-CDD6-FB3AC83ADF67}"/>
          </ac:picMkLst>
        </pc:picChg>
      </pc:sldChg>
      <pc:sldChg chg="addSp modSp mod">
        <pc:chgData name="Thomas, Sierra" userId="4f309806-4662-4474-bd7c-2ea8e2658c4e" providerId="ADAL" clId="{3638485F-55B4-4BA3-9E52-79E914C8DD1B}" dt="2025-06-17T21:25:25.913" v="1281" actId="1076"/>
        <pc:sldMkLst>
          <pc:docMk/>
          <pc:sldMk cId="309136898" sldId="267"/>
        </pc:sldMkLst>
        <pc:spChg chg="add mod">
          <ac:chgData name="Thomas, Sierra" userId="4f309806-4662-4474-bd7c-2ea8e2658c4e" providerId="ADAL" clId="{3638485F-55B4-4BA3-9E52-79E914C8DD1B}" dt="2025-06-17T21:24:08.861" v="1021" actId="1076"/>
          <ac:spMkLst>
            <pc:docMk/>
            <pc:sldMk cId="309136898" sldId="267"/>
            <ac:spMk id="6" creationId="{B2B79FBB-5FE7-912F-6526-066311A11183}"/>
          </ac:spMkLst>
        </pc:spChg>
        <pc:spChg chg="add mod">
          <ac:chgData name="Thomas, Sierra" userId="4f309806-4662-4474-bd7c-2ea8e2658c4e" providerId="ADAL" clId="{3638485F-55B4-4BA3-9E52-79E914C8DD1B}" dt="2025-06-17T21:25:25.913" v="1281" actId="1076"/>
          <ac:spMkLst>
            <pc:docMk/>
            <pc:sldMk cId="309136898" sldId="267"/>
            <ac:spMk id="7" creationId="{04293D6F-BA8E-8DDA-CF5B-34A3CD4ADD73}"/>
          </ac:spMkLst>
        </pc:spChg>
      </pc:sldChg>
      <pc:sldChg chg="addSp modSp mod">
        <pc:chgData name="Thomas, Sierra" userId="4f309806-4662-4474-bd7c-2ea8e2658c4e" providerId="ADAL" clId="{3638485F-55B4-4BA3-9E52-79E914C8DD1B}" dt="2025-06-17T21:27:01.598" v="1468" actId="1076"/>
        <pc:sldMkLst>
          <pc:docMk/>
          <pc:sldMk cId="646055164" sldId="268"/>
        </pc:sldMkLst>
      </pc:sldChg>
      <pc:sldChg chg="addSp modSp mod">
        <pc:chgData name="Thomas, Sierra" userId="4f309806-4662-4474-bd7c-2ea8e2658c4e" providerId="ADAL" clId="{3638485F-55B4-4BA3-9E52-79E914C8DD1B}" dt="2025-06-17T21:32:48.691" v="2007" actId="1076"/>
        <pc:sldMkLst>
          <pc:docMk/>
          <pc:sldMk cId="272124268" sldId="269"/>
        </pc:sldMkLst>
        <pc:spChg chg="add mod">
          <ac:chgData name="Thomas, Sierra" userId="4f309806-4662-4474-bd7c-2ea8e2658c4e" providerId="ADAL" clId="{3638485F-55B4-4BA3-9E52-79E914C8DD1B}" dt="2025-06-17T21:32:48.691" v="2007" actId="1076"/>
          <ac:spMkLst>
            <pc:docMk/>
            <pc:sldMk cId="272124268" sldId="269"/>
            <ac:spMk id="5" creationId="{EF02288C-D7E8-ED6F-C68F-14FA6535A88C}"/>
          </ac:spMkLst>
        </pc:spChg>
        <pc:spChg chg="add mod">
          <ac:chgData name="Thomas, Sierra" userId="4f309806-4662-4474-bd7c-2ea8e2658c4e" providerId="ADAL" clId="{3638485F-55B4-4BA3-9E52-79E914C8DD1B}" dt="2025-06-17T21:32:48.691" v="2007" actId="1076"/>
          <ac:spMkLst>
            <pc:docMk/>
            <pc:sldMk cId="272124268" sldId="269"/>
            <ac:spMk id="6" creationId="{0C52CF6F-62FA-B20F-0795-3234B3BD391B}"/>
          </ac:spMkLst>
        </pc:spChg>
        <pc:picChg chg="mod">
          <ac:chgData name="Thomas, Sierra" userId="4f309806-4662-4474-bd7c-2ea8e2658c4e" providerId="ADAL" clId="{3638485F-55B4-4BA3-9E52-79E914C8DD1B}" dt="2025-06-17T21:32:35.957" v="2005" actId="1076"/>
          <ac:picMkLst>
            <pc:docMk/>
            <pc:sldMk cId="272124268" sldId="269"/>
            <ac:picMk id="4" creationId="{D2482F76-E9B7-C0DA-AB40-A434E9EFA2DC}"/>
          </ac:picMkLst>
        </pc:picChg>
      </pc:sldChg>
      <pc:sldChg chg="modNotesTx">
        <pc:chgData name="Thomas, Sierra" userId="4f309806-4662-4474-bd7c-2ea8e2658c4e" providerId="ADAL" clId="{3638485F-55B4-4BA3-9E52-79E914C8DD1B}" dt="2025-06-17T21:30:00.428" v="1731" actId="20577"/>
        <pc:sldMkLst>
          <pc:docMk/>
          <pc:sldMk cId="1280885125" sldId="270"/>
        </pc:sldMkLst>
      </pc:sldChg>
      <pc:sldChg chg="del">
        <pc:chgData name="Thomas, Sierra" userId="4f309806-4662-4474-bd7c-2ea8e2658c4e" providerId="ADAL" clId="{3638485F-55B4-4BA3-9E52-79E914C8DD1B}" dt="2025-06-17T21:30:06.422" v="1732" actId="2696"/>
        <pc:sldMkLst>
          <pc:docMk/>
          <pc:sldMk cId="763766791" sldId="271"/>
        </pc:sldMkLst>
      </pc:sldChg>
      <pc:sldChg chg="del">
        <pc:chgData name="Thomas, Sierra" userId="4f309806-4662-4474-bd7c-2ea8e2658c4e" providerId="ADAL" clId="{3638485F-55B4-4BA3-9E52-79E914C8DD1B}" dt="2025-06-17T20:43:46.883" v="0" actId="2696"/>
        <pc:sldMkLst>
          <pc:docMk/>
          <pc:sldMk cId="189856419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750D08-D442-422E-A1E4-D61E6E384C79}" type="datetime1">
              <a:rPr lang="en-US"/>
              <a:pPr/>
              <a:t>6/24/2025</a:t>
            </a:fld>
            <a:endParaRPr lang="en-US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19138"/>
            <a:ext cx="49164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1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185" tIns="47591" rIns="95185" bIns="475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7B06B7-A316-4216-BE45-3FC35F7F3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5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1pPr>
    <a:lvl2pPr marL="256032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2pPr>
    <a:lvl3pPr marL="512064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3pPr>
    <a:lvl4pPr marL="768096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4pPr>
    <a:lvl5pPr marL="10241280" algn="l" defTabSz="2560320" rtl="0" fontAlgn="base">
      <a:spcBef>
        <a:spcPct val="30000"/>
      </a:spcBef>
      <a:spcAft>
        <a:spcPct val="0"/>
      </a:spcAft>
      <a:defRPr sz="6700" kern="1200">
        <a:solidFill>
          <a:schemeClr val="tx1"/>
        </a:solidFill>
        <a:latin typeface="Calibri" pitchFamily="-128" charset="0"/>
        <a:ea typeface="ＭＳ Ｐゴシック" pitchFamily="-128" charset="-128"/>
        <a:cs typeface="+mn-cs"/>
      </a:defRPr>
    </a:lvl5pPr>
    <a:lvl6pPr marL="1280160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EA2CD-79EE-281D-1BA8-49FF53B06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D0D29070-6EFF-39F6-1B69-191E3B9C2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EA0BEA3F-DD47-7D3D-670E-EF2FFD2B5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7B8E-CA70-61E4-4F25-2E092C726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87C0C61C-28AA-FD1B-583F-BFCE67F1F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A8C2DF10-4C43-8425-21F7-526C1AFDA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9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34F0E-AF77-FE13-E1D1-D84246840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8616DD49-0543-172A-8B23-9257504C5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D4EAE918-8256-6716-3BF2-205E4CEAB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7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D4E7B-3482-2E79-188B-DC12F696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77ABE880-838F-0AF2-A828-DEEC85B3A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74F4227E-8F06-B648-5E55-B06B79587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19CB-AA2D-40C9-CB72-AADE098B2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9BEF1A4A-FFE8-8792-2F2F-151328CF3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F9500B7D-1F58-7C02-D469-7C0F29E48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HR now receives a task to create an Employment Agreement for the Universities of Wisconsin for the student employee to complete. If a background check is needed, HR will initiate that after an accepted agreement is signed/acknowledged.  You’ll note if a CBC is needed during the creation of the req. </a:t>
            </a:r>
          </a:p>
        </p:txBody>
      </p:sp>
    </p:spTree>
    <p:extLst>
      <p:ext uri="{BB962C8B-B14F-4D97-AF65-F5344CB8AC3E}">
        <p14:creationId xmlns:p14="http://schemas.microsoft.com/office/powerpoint/2010/main" val="137612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FBFB-79DF-6858-1F3A-2CC812E18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A1600E43-5C39-DC08-E387-A3A9675B3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21624C21-F8FF-8098-D883-18CBCE794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051AF-5029-BAD5-9B65-C7C4BC407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2FF27C6A-B808-1F38-8CF5-395F22EE0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6B2B0819-6D1C-2BFB-C164-5D0F52E21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3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C07CB-9A74-1C6B-0EC9-CB8D8262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6A010756-F494-BB1F-0BD5-4963467F3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91B92716-E80D-1007-57A1-F68F2BA4D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A4730-A90B-5845-D910-BB14059A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1EA58A19-5270-2665-2078-74432AFB2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58A571AF-9518-0FB6-2EB6-2288F2DCC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Hiring Manager and the Search Committee Chair should have had a prior conversation about this job requisition. The Search Committee Chair should have been informed by the Hiring Manager that they were serving on the committee. </a:t>
            </a:r>
          </a:p>
        </p:txBody>
      </p:sp>
    </p:spTree>
    <p:extLst>
      <p:ext uri="{BB962C8B-B14F-4D97-AF65-F5344CB8AC3E}">
        <p14:creationId xmlns:p14="http://schemas.microsoft.com/office/powerpoint/2010/main" val="262068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A938-FDEC-98D2-21ED-90E1AD2BB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6AADD9A7-7C0C-F64B-4B9C-0E51E6CAB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9F53186D-AAA1-1F88-BBCE-5994437D1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B5B3-9A2A-70E0-9179-F8904920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B04579CA-E74E-EC36-5214-6C12334B7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A585DAC0-D9E5-2E81-D5E0-5E309451A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2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FF7A-8F01-A615-8442-EE4CE5009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F79F7C18-605B-FFED-5803-199C89696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90CD9DDD-A512-68A3-4B1E-D5E60D6A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CBD0-2C6B-EEC7-183F-4ABDDFBF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6ECAF4D2-CE1A-C0F3-4053-1C462755F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19138"/>
            <a:ext cx="4916488" cy="3600450"/>
          </a:xfrm>
          <a:ln/>
        </p:spPr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DF75AADA-AAFD-58AF-2097-097117FF2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646326"/>
            <a:ext cx="43525440" cy="8036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244560"/>
            <a:ext cx="35844480" cy="958088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112C8-4BFC-49F2-8639-E56F27266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F5E7F-0815-46AE-A91A-A7FAFDECC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332480"/>
            <a:ext cx="10881360" cy="29992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332480"/>
            <a:ext cx="31790640" cy="2999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57F7C-6B98-4BF1-908D-0692C6340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17FAF-71D9-4035-B63D-D19C94184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091056"/>
            <a:ext cx="43525440" cy="744601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890036"/>
            <a:ext cx="43525440" cy="8201022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52983-1562-4BFC-832B-1B6F64532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0830560"/>
            <a:ext cx="21336000" cy="2249424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0830560"/>
            <a:ext cx="21336000" cy="2249424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3614D-495A-4245-9C59-538A14DEB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01355"/>
            <a:ext cx="46085760" cy="624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3" y="8391953"/>
            <a:ext cx="22625053" cy="3497365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3" y="11889318"/>
            <a:ext cx="22625053" cy="21600375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391953"/>
            <a:ext cx="22633940" cy="3497365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889318"/>
            <a:ext cx="22633940" cy="21600375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F50A1-6A73-423A-9059-A0AB7AF76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18878-15D2-4738-BBF7-3D25E657B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E22FA-70B3-42E7-A467-D7C37AD71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6" y="1492673"/>
            <a:ext cx="16846553" cy="635254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92678"/>
            <a:ext cx="28625800" cy="31997018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6" y="7845218"/>
            <a:ext cx="16846553" cy="25644478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D01D-7700-4F50-94ED-B22963B6F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243281"/>
            <a:ext cx="30723840" cy="3098168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349837"/>
            <a:ext cx="30723840" cy="2249424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9341449"/>
            <a:ext cx="30723840" cy="4399912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54A35-ACE4-4642-A539-951D826E5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332480"/>
            <a:ext cx="435254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0830560"/>
            <a:ext cx="43525440" cy="2249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157920"/>
            <a:ext cx="10668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157920"/>
            <a:ext cx="1621536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157920"/>
            <a:ext cx="106680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/>
            </a:lvl1pPr>
          </a:lstStyle>
          <a:p>
            <a:fld id="{26CF4D89-5C91-403A-8DB5-43FC2B8CFA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2560320" algn="ctr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5120640" algn="ctr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7680960" algn="ctr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0241280" algn="ctr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920240" indent="-1920240" algn="l" rtl="0" eaLnBrk="0" fontAlgn="base" hangingPunct="0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0" fontAlgn="base" hangingPunct="0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0" fontAlgn="base" hangingPunct="0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D232A-6FB8-4C66-FE55-71E5842C41D4}"/>
              </a:ext>
            </a:extLst>
          </p:cNvPr>
          <p:cNvSpPr txBox="1"/>
          <p:nvPr/>
        </p:nvSpPr>
        <p:spPr>
          <a:xfrm>
            <a:off x="3641714" y="14544050"/>
            <a:ext cx="4394835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/>
              <a:t>Moving Student Applicant(s) through the Candidate Pipeline of a Job Requisition as the Search Committee Chair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8B1C1-1509-0040-6509-FA5ED0547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87BA943E-095D-8965-758C-34EA9333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364A2C-502C-A59E-5118-2940E1C6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53" y="8305800"/>
            <a:ext cx="49349894" cy="208788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5D6E099-E759-DEBA-380D-2A378231CEDB}"/>
              </a:ext>
            </a:extLst>
          </p:cNvPr>
          <p:cNvSpPr/>
          <p:nvPr/>
        </p:nvSpPr>
        <p:spPr bwMode="auto">
          <a:xfrm rot="16200000">
            <a:off x="15925800" y="265176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E43CA-8869-DB38-6421-5459D797F9DE}"/>
              </a:ext>
            </a:extLst>
          </p:cNvPr>
          <p:cNvSpPr txBox="1"/>
          <p:nvPr/>
        </p:nvSpPr>
        <p:spPr>
          <a:xfrm>
            <a:off x="14668500" y="29565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Review attached resume or other documents uploaded by applicant</a:t>
            </a:r>
          </a:p>
        </p:txBody>
      </p:sp>
    </p:spTree>
    <p:extLst>
      <p:ext uri="{BB962C8B-B14F-4D97-AF65-F5344CB8AC3E}">
        <p14:creationId xmlns:p14="http://schemas.microsoft.com/office/powerpoint/2010/main" val="283253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3152B-D799-B841-0FE8-2A4325933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CC50CC87-9CB8-C115-1520-156A27D6B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42A43C-2DD5-3CD2-CDD6-FB3AC83AD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33" y="7010400"/>
            <a:ext cx="50173508" cy="235458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7E8DD7F-BC10-16D5-CD53-0010F7A7503B}"/>
              </a:ext>
            </a:extLst>
          </p:cNvPr>
          <p:cNvSpPr/>
          <p:nvPr/>
        </p:nvSpPr>
        <p:spPr bwMode="auto">
          <a:xfrm rot="16200000">
            <a:off x="1181100" y="24955500"/>
            <a:ext cx="26670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1EDE4-45A8-D789-4752-794D8069AFC1}"/>
              </a:ext>
            </a:extLst>
          </p:cNvPr>
          <p:cNvSpPr txBox="1"/>
          <p:nvPr/>
        </p:nvSpPr>
        <p:spPr>
          <a:xfrm>
            <a:off x="3060032" y="259842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Select any applicant(s) that you would like to move forward in the candidate pipeline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83AFAA-5BE8-AE96-EF59-E4054580CE92}"/>
              </a:ext>
            </a:extLst>
          </p:cNvPr>
          <p:cNvSpPr/>
          <p:nvPr/>
        </p:nvSpPr>
        <p:spPr bwMode="auto">
          <a:xfrm rot="16200000">
            <a:off x="2259932" y="31356300"/>
            <a:ext cx="26670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9422F-F7DE-5E98-2EFB-446080D098F0}"/>
              </a:ext>
            </a:extLst>
          </p:cNvPr>
          <p:cNvSpPr txBox="1"/>
          <p:nvPr/>
        </p:nvSpPr>
        <p:spPr>
          <a:xfrm>
            <a:off x="12689" y="3387763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Click “Move Forward”</a:t>
            </a:r>
          </a:p>
        </p:txBody>
      </p:sp>
    </p:spTree>
    <p:extLst>
      <p:ext uri="{BB962C8B-B14F-4D97-AF65-F5344CB8AC3E}">
        <p14:creationId xmlns:p14="http://schemas.microsoft.com/office/powerpoint/2010/main" val="34665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85D0F-2231-FAF5-A03D-F2EDF6BB9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828D2D44-CB3A-A280-06C1-0C5EA58A9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530380-2279-34FB-8B14-835780E8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0" y="6299200"/>
            <a:ext cx="41626929" cy="2861732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2B79FBB-5FE7-912F-6526-066311A11183}"/>
              </a:ext>
            </a:extLst>
          </p:cNvPr>
          <p:cNvSpPr/>
          <p:nvPr/>
        </p:nvSpPr>
        <p:spPr bwMode="auto">
          <a:xfrm rot="10800000">
            <a:off x="39065200" y="23926800"/>
            <a:ext cx="26670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93D6F-BA8E-8DDA-CF5B-34A3CD4ADD73}"/>
              </a:ext>
            </a:extLst>
          </p:cNvPr>
          <p:cNvSpPr txBox="1"/>
          <p:nvPr/>
        </p:nvSpPr>
        <p:spPr>
          <a:xfrm>
            <a:off x="42443400" y="22936706"/>
            <a:ext cx="8763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Then choose Employment Agreement for the Next Stage and Step, and it will populate Employment Agreement here. </a:t>
            </a:r>
          </a:p>
        </p:txBody>
      </p:sp>
    </p:spTree>
    <p:extLst>
      <p:ext uri="{BB962C8B-B14F-4D97-AF65-F5344CB8AC3E}">
        <p14:creationId xmlns:p14="http://schemas.microsoft.com/office/powerpoint/2010/main" val="30913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3AC6D-C454-943B-8ABD-945263328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9EDFED02-370A-56A6-CECD-A6DC33EF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82F76-E9B7-C0DA-AB40-A434E9EFA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733" y="3352800"/>
            <a:ext cx="32438311" cy="3345598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F02288C-D7E8-ED6F-C68F-14FA6535A88C}"/>
              </a:ext>
            </a:extLst>
          </p:cNvPr>
          <p:cNvSpPr/>
          <p:nvPr/>
        </p:nvSpPr>
        <p:spPr bwMode="auto">
          <a:xfrm rot="10800000">
            <a:off x="31457912" y="28651198"/>
            <a:ext cx="2667000" cy="10668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2CF6F-62FA-B20F-0795-3234B3BD391B}"/>
              </a:ext>
            </a:extLst>
          </p:cNvPr>
          <p:cNvSpPr txBox="1"/>
          <p:nvPr/>
        </p:nvSpPr>
        <p:spPr>
          <a:xfrm>
            <a:off x="35827967" y="27508200"/>
            <a:ext cx="1196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You’ll notice the candidate has now moved on to the “Employment Agreement” stage of the pipeline. These functions are completed by both HR and the successful candidate(s). </a:t>
            </a:r>
          </a:p>
        </p:txBody>
      </p:sp>
    </p:spTree>
    <p:extLst>
      <p:ext uri="{BB962C8B-B14F-4D97-AF65-F5344CB8AC3E}">
        <p14:creationId xmlns:p14="http://schemas.microsoft.com/office/powerpoint/2010/main" val="27212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DDCB0-D235-63E4-B5CD-1FD3D7BF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787FD3CD-73E9-E866-550D-A27D66244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525EF-A31D-6CA8-AF7F-2D73AEE27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23" y="7810500"/>
            <a:ext cx="49414354" cy="218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0CB61-BDCE-6ACE-986F-08128DADB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C35F5FC3-FAD3-66AA-758C-C74D5AC9A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68F29E-1C4C-666E-B004-E5EDFECD1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14" y="6934200"/>
            <a:ext cx="50570173" cy="23622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33DB279-003B-0174-9D0B-35A4DC065ADF}"/>
              </a:ext>
            </a:extLst>
          </p:cNvPr>
          <p:cNvSpPr/>
          <p:nvPr/>
        </p:nvSpPr>
        <p:spPr bwMode="auto">
          <a:xfrm rot="10800000">
            <a:off x="26670000" y="144780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57CAF60-AA38-5C99-A256-F84E52A1536D}"/>
              </a:ext>
            </a:extLst>
          </p:cNvPr>
          <p:cNvSpPr/>
          <p:nvPr/>
        </p:nvSpPr>
        <p:spPr bwMode="auto">
          <a:xfrm rot="16200000">
            <a:off x="419100" y="9791700"/>
            <a:ext cx="2743200" cy="11430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12ABF-730A-BE93-C1D3-7644F6D760CD}"/>
              </a:ext>
            </a:extLst>
          </p:cNvPr>
          <p:cNvSpPr txBox="1"/>
          <p:nvPr/>
        </p:nvSpPr>
        <p:spPr>
          <a:xfrm>
            <a:off x="723900" y="12268200"/>
            <a:ext cx="43815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/>
              <a:t>Click “Menu”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9F346-93BB-75FA-D19A-638A7DA8BC92}"/>
              </a:ext>
            </a:extLst>
          </p:cNvPr>
          <p:cNvSpPr txBox="1"/>
          <p:nvPr/>
        </p:nvSpPr>
        <p:spPr>
          <a:xfrm>
            <a:off x="30784800" y="14545270"/>
            <a:ext cx="11734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/>
              <a:t>This is the Search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151445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6328-0C42-D403-10E7-DA561F8E0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18BEDC6C-A38C-7257-B297-46676D2F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99EB4-8F2E-AD86-3833-807B6C51D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09" y="6477000"/>
            <a:ext cx="49771471" cy="246125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25C2389-35DF-3BFB-1B8B-52AE58381605}"/>
              </a:ext>
            </a:extLst>
          </p:cNvPr>
          <p:cNvSpPr/>
          <p:nvPr/>
        </p:nvSpPr>
        <p:spPr bwMode="auto">
          <a:xfrm rot="10800000">
            <a:off x="8991600" y="242316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ED593-8551-5A63-16C0-6449E898D95D}"/>
              </a:ext>
            </a:extLst>
          </p:cNvPr>
          <p:cNvSpPr txBox="1"/>
          <p:nvPr/>
        </p:nvSpPr>
        <p:spPr>
          <a:xfrm>
            <a:off x="13258800" y="24247642"/>
            <a:ext cx="5791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/>
              <a:t>Click “Recruiting”</a:t>
            </a:r>
          </a:p>
        </p:txBody>
      </p:sp>
    </p:spTree>
    <p:extLst>
      <p:ext uri="{BB962C8B-B14F-4D97-AF65-F5344CB8AC3E}">
        <p14:creationId xmlns:p14="http://schemas.microsoft.com/office/powerpoint/2010/main" val="264682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B531-5260-904A-A8CE-AD70150E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396403A2-5A17-2C1C-D775-919D45D5F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CF5F5-B150-B1E6-F95C-BCAAE9050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96" y="7010400"/>
            <a:ext cx="49899609" cy="23469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D669200-D831-29A0-84A6-20D5BBC06583}"/>
              </a:ext>
            </a:extLst>
          </p:cNvPr>
          <p:cNvSpPr/>
          <p:nvPr/>
        </p:nvSpPr>
        <p:spPr bwMode="auto">
          <a:xfrm rot="10800000">
            <a:off x="34290000" y="124968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E7091-2C7F-216E-3062-A419879FA586}"/>
              </a:ext>
            </a:extLst>
          </p:cNvPr>
          <p:cNvSpPr txBox="1"/>
          <p:nvPr/>
        </p:nvSpPr>
        <p:spPr>
          <a:xfrm>
            <a:off x="38709600" y="12496800"/>
            <a:ext cx="830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/>
              <a:t>Click “My Recruiting Jobs”</a:t>
            </a:r>
          </a:p>
        </p:txBody>
      </p:sp>
    </p:spTree>
    <p:extLst>
      <p:ext uri="{BB962C8B-B14F-4D97-AF65-F5344CB8AC3E}">
        <p14:creationId xmlns:p14="http://schemas.microsoft.com/office/powerpoint/2010/main" val="426592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7C82E-CE80-60E6-D7DB-B71180CEE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144135EB-A53F-42E2-4C1F-8EA0342C4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9DC9D5-18DD-9224-EDE8-33567B62B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309" y="5867400"/>
            <a:ext cx="47583781" cy="2867386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3C9C0DE-CA53-6F68-41CC-94040A138192}"/>
              </a:ext>
            </a:extLst>
          </p:cNvPr>
          <p:cNvSpPr/>
          <p:nvPr/>
        </p:nvSpPr>
        <p:spPr bwMode="auto">
          <a:xfrm rot="10800000">
            <a:off x="30937200" y="147828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3CAC17B-6C67-F05F-7D57-D7B0DBCC84B9}"/>
              </a:ext>
            </a:extLst>
          </p:cNvPr>
          <p:cNvSpPr/>
          <p:nvPr/>
        </p:nvSpPr>
        <p:spPr bwMode="auto">
          <a:xfrm rot="10800000">
            <a:off x="39776400" y="241554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A5E27-7865-7054-4C48-84A3D58469C5}"/>
              </a:ext>
            </a:extLst>
          </p:cNvPr>
          <p:cNvSpPr txBox="1"/>
          <p:nvPr/>
        </p:nvSpPr>
        <p:spPr>
          <a:xfrm>
            <a:off x="43488142" y="23865870"/>
            <a:ext cx="56081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/>
              <a:t>Choose the correct Hiring Manager.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20EE56-C791-66A5-D72B-4C88CC709E39}"/>
              </a:ext>
            </a:extLst>
          </p:cNvPr>
          <p:cNvSpPr txBox="1"/>
          <p:nvPr/>
        </p:nvSpPr>
        <p:spPr>
          <a:xfrm>
            <a:off x="34975800" y="144018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Delete the “Frozen” option so that only “Open” remains</a:t>
            </a:r>
          </a:p>
        </p:txBody>
      </p:sp>
    </p:spTree>
    <p:extLst>
      <p:ext uri="{BB962C8B-B14F-4D97-AF65-F5344CB8AC3E}">
        <p14:creationId xmlns:p14="http://schemas.microsoft.com/office/powerpoint/2010/main" val="340335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5C13-2E79-1829-0976-DFA2A81D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81B5BD54-8E05-FBBA-8B69-0841A68F1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D5348-7B11-9D8B-1A3B-C10DC32E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6788" b="6292"/>
          <a:stretch/>
        </p:blipFill>
        <p:spPr>
          <a:xfrm>
            <a:off x="1612123" y="9144000"/>
            <a:ext cx="47982154" cy="3338918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A2FEF6D-9128-73CA-8462-D8BAFACA003F}"/>
              </a:ext>
            </a:extLst>
          </p:cNvPr>
          <p:cNvSpPr/>
          <p:nvPr/>
        </p:nvSpPr>
        <p:spPr bwMode="auto">
          <a:xfrm rot="10800000">
            <a:off x="8751077" y="20816327"/>
            <a:ext cx="31242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90612-2472-4D01-193B-11305FFE62EB}"/>
              </a:ext>
            </a:extLst>
          </p:cNvPr>
          <p:cNvSpPr txBox="1"/>
          <p:nvPr/>
        </p:nvSpPr>
        <p:spPr>
          <a:xfrm>
            <a:off x="9589277" y="21784098"/>
            <a:ext cx="6286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Click the Job Requisition title</a:t>
            </a:r>
          </a:p>
        </p:txBody>
      </p:sp>
    </p:spTree>
    <p:extLst>
      <p:ext uri="{BB962C8B-B14F-4D97-AF65-F5344CB8AC3E}">
        <p14:creationId xmlns:p14="http://schemas.microsoft.com/office/powerpoint/2010/main" val="333565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33727-854A-0BB8-FC75-A463B56B3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EDFCB70F-B5A9-4127-1BD7-68F7BEAF3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CD1C3-CFCD-5E7D-54CD-846BB395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27" y="6477000"/>
            <a:ext cx="49102945" cy="245364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6CC5EAB-6F72-FCE2-B4F7-6DBB4E5F8560}"/>
              </a:ext>
            </a:extLst>
          </p:cNvPr>
          <p:cNvSpPr/>
          <p:nvPr/>
        </p:nvSpPr>
        <p:spPr bwMode="auto">
          <a:xfrm rot="10800000">
            <a:off x="16306800" y="227838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51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924B3-7167-D658-C812-A0AC1AFB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C7BADCB7-B6E8-2914-0F15-AEE64D75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BB91A-B9AF-E07E-3427-DCEBCE0BD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259" y="7010400"/>
            <a:ext cx="48509881" cy="234696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39C2B61-F822-A609-2A57-FBFC46312B16}"/>
              </a:ext>
            </a:extLst>
          </p:cNvPr>
          <p:cNvSpPr/>
          <p:nvPr/>
        </p:nvSpPr>
        <p:spPr bwMode="auto">
          <a:xfrm rot="10800000">
            <a:off x="16459200" y="22098000"/>
            <a:ext cx="3429000" cy="9906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89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E60E1-7BAE-8768-1497-E13E1F51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banner-56.jpg">
            <a:extLst>
              <a:ext uri="{FF2B5EF4-FFF2-40B4-BE49-F238E27FC236}">
                <a16:creationId xmlns:a16="http://schemas.microsoft.com/office/drawing/2014/main" id="{13E1765F-112B-CE60-AA4D-608FDD210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" y="0"/>
            <a:ext cx="51206400" cy="2882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F0550-BA85-9CAA-FC39-93FDAD765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31" y="7200900"/>
            <a:ext cx="49097137" cy="2308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225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11A6ACFAE1540A5A1C2B15C71453F" ma:contentTypeVersion="2" ma:contentTypeDescription="Create a new document." ma:contentTypeScope="" ma:versionID="3066c54ab60c59bc00836d51ae0a6026">
  <xsd:schema xmlns:xsd="http://www.w3.org/2001/XMLSchema" xmlns:xs="http://www.w3.org/2001/XMLSchema" xmlns:p="http://schemas.microsoft.com/office/2006/metadata/properties" xmlns:ns1="http://schemas.microsoft.com/sharepoint/v3" xmlns:ns2="beaf5f31-8cd1-41e4-a47a-7a8ecc96f470" targetNamespace="http://schemas.microsoft.com/office/2006/metadata/properties" ma:root="true" ma:fieldsID="5322d691205687339a375eabd466c221" ns1:_="" ns2:_="">
    <xsd:import namespace="http://schemas.microsoft.com/sharepoint/v3"/>
    <xsd:import namespace="beaf5f31-8cd1-41e4-a47a-7a8ecc96f47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f5f31-8cd1-41e4-a47a-7a8ecc96f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AA501D-65EC-46D1-BEBF-383F3F6C63CF}"/>
</file>

<file path=customXml/itemProps2.xml><?xml version="1.0" encoding="utf-8"?>
<ds:datastoreItem xmlns:ds="http://schemas.openxmlformats.org/officeDocument/2006/customXml" ds:itemID="{58B03097-B119-4B39-8817-DC76EF026115}">
  <ds:schemaRefs>
    <ds:schemaRef ds:uri="6a0dec9c-3d80-4c8c-bc41-2f87e38caacd"/>
    <ds:schemaRef ds:uri="a90dc477-280f-40dc-b81b-20eb3fdd748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3B1BE8D-BFEA-4023-9FC5-4CB1A7400CA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09c4bad-df14-4172-87df-060f84f01a11}" enabled="0" method="" siteId="{209c4bad-df14-4172-87df-060f84f01a1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Custom</PresentationFormat>
  <Paragraphs>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UWSP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UWSP IT</dc:creator>
  <cp:lastModifiedBy>Thomas, Sierra</cp:lastModifiedBy>
  <cp:revision>1</cp:revision>
  <dcterms:created xsi:type="dcterms:W3CDTF">2010-04-19T21:33:48Z</dcterms:created>
  <dcterms:modified xsi:type="dcterms:W3CDTF">2025-06-24T20:08:56Z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1500</vt:r8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0x01010020811A6ACFAE1540A5A1C2B15C71453F</vt:lpwstr>
  </property>
  <property fmtid="{D5CDD505-2E9C-101B-9397-08002B2CF9AE}" pid="7" name="MediaServiceImageTags">
    <vt:lpwstr/>
  </property>
</Properties>
</file>