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81" r:id="rId7"/>
    <p:sldId id="290" r:id="rId8"/>
    <p:sldId id="259" r:id="rId9"/>
    <p:sldId id="260" r:id="rId10"/>
    <p:sldId id="283" r:id="rId11"/>
    <p:sldId id="284" r:id="rId12"/>
    <p:sldId id="261" r:id="rId13"/>
    <p:sldId id="286" r:id="rId14"/>
    <p:sldId id="292" r:id="rId15"/>
    <p:sldId id="293" r:id="rId16"/>
    <p:sldId id="272" r:id="rId17"/>
    <p:sldId id="262" r:id="rId18"/>
    <p:sldId id="287" r:id="rId19"/>
    <p:sldId id="274" r:id="rId20"/>
    <p:sldId id="275" r:id="rId21"/>
    <p:sldId id="282" r:id="rId22"/>
    <p:sldId id="278" r:id="rId23"/>
    <p:sldId id="279" r:id="rId24"/>
    <p:sldId id="280" r:id="rId25"/>
    <p:sldId id="285" r:id="rId26"/>
    <p:sldId id="289" r:id="rId27"/>
    <p:sldId id="291"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AC711-A3A8-4F71-B8E0-57AA1E4A08A1}" v="1308" dt="2020-05-18T22:55:04.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5" d="100"/>
          <a:sy n="65" d="100"/>
        </p:scale>
        <p:origin x="65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Webb" userId="9e7df643f9e1dd1e" providerId="LiveId" clId="{A1CAC711-A3A8-4F71-B8E0-57AA1E4A08A1}"/>
    <pc:docChg chg="undo custSel mod addSld delSld modSld sldOrd">
      <pc:chgData name="Shannon Webb" userId="9e7df643f9e1dd1e" providerId="LiveId" clId="{A1CAC711-A3A8-4F71-B8E0-57AA1E4A08A1}" dt="2020-05-18T22:55:04.184" v="4272" actId="20577"/>
      <pc:docMkLst>
        <pc:docMk/>
      </pc:docMkLst>
      <pc:sldChg chg="addSp delSp modSp mod setBg delDesignElem">
        <pc:chgData name="Shannon Webb" userId="9e7df643f9e1dd1e" providerId="LiveId" clId="{A1CAC711-A3A8-4F71-B8E0-57AA1E4A08A1}" dt="2020-05-18T14:36:48.070" v="810" actId="6549"/>
        <pc:sldMkLst>
          <pc:docMk/>
          <pc:sldMk cId="3488017090" sldId="256"/>
        </pc:sldMkLst>
        <pc:spChg chg="mod">
          <ac:chgData name="Shannon Webb" userId="9e7df643f9e1dd1e" providerId="LiveId" clId="{A1CAC711-A3A8-4F71-B8E0-57AA1E4A08A1}" dt="2020-05-18T13:02:17.522" v="393" actId="26606"/>
          <ac:spMkLst>
            <pc:docMk/>
            <pc:sldMk cId="3488017090" sldId="256"/>
            <ac:spMk id="2" creationId="{2A22157D-5E5D-4B51-A689-EC31798EBECC}"/>
          </ac:spMkLst>
        </pc:spChg>
        <pc:spChg chg="mod">
          <ac:chgData name="Shannon Webb" userId="9e7df643f9e1dd1e" providerId="LiveId" clId="{A1CAC711-A3A8-4F71-B8E0-57AA1E4A08A1}" dt="2020-05-18T14:36:48.070" v="810" actId="6549"/>
          <ac:spMkLst>
            <pc:docMk/>
            <pc:sldMk cId="3488017090" sldId="256"/>
            <ac:spMk id="3" creationId="{37BD04B3-3793-4FF5-8973-9569597FD0A7}"/>
          </ac:spMkLst>
        </pc:spChg>
        <pc:spChg chg="add del">
          <ac:chgData name="Shannon Webb" userId="9e7df643f9e1dd1e" providerId="LiveId" clId="{A1CAC711-A3A8-4F71-B8E0-57AA1E4A08A1}" dt="2020-05-18T13:02:17.522" v="393" actId="26606"/>
          <ac:spMkLst>
            <pc:docMk/>
            <pc:sldMk cId="3488017090" sldId="256"/>
            <ac:spMk id="8" creationId="{907EF6B7-1338-4443-8C46-6A318D952DFD}"/>
          </ac:spMkLst>
        </pc:spChg>
        <pc:spChg chg="add del">
          <ac:chgData name="Shannon Webb" userId="9e7df643f9e1dd1e" providerId="LiveId" clId="{A1CAC711-A3A8-4F71-B8E0-57AA1E4A08A1}" dt="2020-05-18T13:02:17.522" v="393" actId="26606"/>
          <ac:spMkLst>
            <pc:docMk/>
            <pc:sldMk cId="3488017090" sldId="256"/>
            <ac:spMk id="10" creationId="{DAAE4CDD-124C-4DCF-9584-B6033B545DD5}"/>
          </ac:spMkLst>
        </pc:spChg>
        <pc:spChg chg="add del">
          <ac:chgData name="Shannon Webb" userId="9e7df643f9e1dd1e" providerId="LiveId" clId="{A1CAC711-A3A8-4F71-B8E0-57AA1E4A08A1}" dt="2020-05-18T13:02:17.522" v="393" actId="26606"/>
          <ac:spMkLst>
            <pc:docMk/>
            <pc:sldMk cId="3488017090" sldId="256"/>
            <ac:spMk id="12" creationId="{081E4A58-353D-44AE-B2FC-2A74E2E400F7}"/>
          </ac:spMkLst>
        </pc:spChg>
        <pc:spChg chg="add del">
          <ac:chgData name="Shannon Webb" userId="9e7df643f9e1dd1e" providerId="LiveId" clId="{A1CAC711-A3A8-4F71-B8E0-57AA1E4A08A1}" dt="2020-05-18T13:02:17.490" v="392" actId="26606"/>
          <ac:spMkLst>
            <pc:docMk/>
            <pc:sldMk cId="3488017090" sldId="256"/>
            <ac:spMk id="17" creationId="{9AFC454B-A080-4D23-B177-6D5356C6E6EF}"/>
          </ac:spMkLst>
        </pc:spChg>
        <pc:spChg chg="add del">
          <ac:chgData name="Shannon Webb" userId="9e7df643f9e1dd1e" providerId="LiveId" clId="{A1CAC711-A3A8-4F71-B8E0-57AA1E4A08A1}" dt="2020-05-18T13:02:17.490" v="392" actId="26606"/>
          <ac:spMkLst>
            <pc:docMk/>
            <pc:sldMk cId="3488017090" sldId="256"/>
            <ac:spMk id="19" creationId="{D0522C2C-7B5C-48A7-A969-03941E5D2E76}"/>
          </ac:spMkLst>
        </pc:spChg>
        <pc:spChg chg="add del">
          <ac:chgData name="Shannon Webb" userId="9e7df643f9e1dd1e" providerId="LiveId" clId="{A1CAC711-A3A8-4F71-B8E0-57AA1E4A08A1}" dt="2020-05-18T13:02:17.490" v="392" actId="26606"/>
          <ac:spMkLst>
            <pc:docMk/>
            <pc:sldMk cId="3488017090" sldId="256"/>
            <ac:spMk id="21" creationId="{9C682A1A-5B2D-4111-BBD6-620165633E5B}"/>
          </ac:spMkLst>
        </pc:spChg>
        <pc:spChg chg="add del">
          <ac:chgData name="Shannon Webb" userId="9e7df643f9e1dd1e" providerId="LiveId" clId="{A1CAC711-A3A8-4F71-B8E0-57AA1E4A08A1}" dt="2020-05-18T13:02:17.490" v="392" actId="26606"/>
          <ac:spMkLst>
            <pc:docMk/>
            <pc:sldMk cId="3488017090" sldId="256"/>
            <ac:spMk id="23" creationId="{D6EE29F2-D77F-4BD0-A20B-334D316A1C9D}"/>
          </ac:spMkLst>
        </pc:spChg>
        <pc:spChg chg="add del">
          <ac:chgData name="Shannon Webb" userId="9e7df643f9e1dd1e" providerId="LiveId" clId="{A1CAC711-A3A8-4F71-B8E0-57AA1E4A08A1}" dt="2020-05-18T13:02:17.490" v="392" actId="26606"/>
          <ac:spMkLst>
            <pc:docMk/>
            <pc:sldMk cId="3488017090" sldId="256"/>
            <ac:spMk id="25" creationId="{22D09ED2-868F-42C6-866E-F92E0CEF314F}"/>
          </ac:spMkLst>
        </pc:spChg>
        <pc:spChg chg="add del">
          <ac:chgData name="Shannon Webb" userId="9e7df643f9e1dd1e" providerId="LiveId" clId="{A1CAC711-A3A8-4F71-B8E0-57AA1E4A08A1}" dt="2020-05-18T13:12:05.133" v="459"/>
          <ac:spMkLst>
            <pc:docMk/>
            <pc:sldMk cId="3488017090" sldId="256"/>
            <ac:spMk id="28" creationId="{46F1F2C8-798B-4CCE-A851-94AFAF350BED}"/>
          </ac:spMkLst>
        </pc:spChg>
        <pc:spChg chg="add del">
          <ac:chgData name="Shannon Webb" userId="9e7df643f9e1dd1e" providerId="LiveId" clId="{A1CAC711-A3A8-4F71-B8E0-57AA1E4A08A1}" dt="2020-05-18T13:12:05.133" v="459"/>
          <ac:spMkLst>
            <pc:docMk/>
            <pc:sldMk cId="3488017090" sldId="256"/>
            <ac:spMk id="29" creationId="{46A89C79-8EF3-4AF9-B3D9-59A883F41C83}"/>
          </ac:spMkLst>
        </pc:spChg>
        <pc:spChg chg="add del">
          <ac:chgData name="Shannon Webb" userId="9e7df643f9e1dd1e" providerId="LiveId" clId="{A1CAC711-A3A8-4F71-B8E0-57AA1E4A08A1}" dt="2020-05-18T13:12:05.133" v="459"/>
          <ac:spMkLst>
            <pc:docMk/>
            <pc:sldMk cId="3488017090" sldId="256"/>
            <ac:spMk id="30" creationId="{755E9CD0-04B0-4A3C-B291-AD913379C713}"/>
          </ac:spMkLst>
        </pc:spChg>
        <pc:spChg chg="add del">
          <ac:chgData name="Shannon Webb" userId="9e7df643f9e1dd1e" providerId="LiveId" clId="{A1CAC711-A3A8-4F71-B8E0-57AA1E4A08A1}" dt="2020-05-18T13:12:05.133" v="459"/>
          <ac:spMkLst>
            <pc:docMk/>
            <pc:sldMk cId="3488017090" sldId="256"/>
            <ac:spMk id="31" creationId="{EFE5CE34-4543-42E5-B82C-1F3D12422CDD}"/>
          </ac:spMkLst>
        </pc:spChg>
        <pc:spChg chg="add del">
          <ac:chgData name="Shannon Webb" userId="9e7df643f9e1dd1e" providerId="LiveId" clId="{A1CAC711-A3A8-4F71-B8E0-57AA1E4A08A1}" dt="2020-05-18T13:12:05.133" v="459"/>
          <ac:spMkLst>
            <pc:docMk/>
            <pc:sldMk cId="3488017090" sldId="256"/>
            <ac:spMk id="32" creationId="{1DD8BF3B-6066-418C-8D1A-75C5E396FC04}"/>
          </ac:spMkLst>
        </pc:spChg>
        <pc:spChg chg="add del">
          <ac:chgData name="Shannon Webb" userId="9e7df643f9e1dd1e" providerId="LiveId" clId="{A1CAC711-A3A8-4F71-B8E0-57AA1E4A08A1}" dt="2020-05-18T13:12:05.133" v="459"/>
          <ac:spMkLst>
            <pc:docMk/>
            <pc:sldMk cId="3488017090" sldId="256"/>
            <ac:spMk id="33" creationId="{72AF41FE-63D7-4695-81D2-66D2510E4486}"/>
          </ac:spMkLst>
        </pc:spChg>
        <pc:spChg chg="add del">
          <ac:chgData name="Shannon Webb" userId="9e7df643f9e1dd1e" providerId="LiveId" clId="{A1CAC711-A3A8-4F71-B8E0-57AA1E4A08A1}" dt="2020-05-18T13:12:05.133" v="459"/>
          <ac:spMkLst>
            <pc:docMk/>
            <pc:sldMk cId="3488017090" sldId="256"/>
            <ac:spMk id="34" creationId="{80BC66F9-7A74-4286-AD22-1174052CC22C}"/>
          </ac:spMkLst>
        </pc:spChg>
        <pc:spChg chg="add del">
          <ac:chgData name="Shannon Webb" userId="9e7df643f9e1dd1e" providerId="LiveId" clId="{A1CAC711-A3A8-4F71-B8E0-57AA1E4A08A1}" dt="2020-05-18T13:12:05.133" v="459"/>
          <ac:spMkLst>
            <pc:docMk/>
            <pc:sldMk cId="3488017090" sldId="256"/>
            <ac:spMk id="35" creationId="{D8142CC3-2B5C-48E6-9DF0-6C8ACBAF23EF}"/>
          </ac:spMkLst>
        </pc:spChg>
        <pc:cxnChg chg="add del">
          <ac:chgData name="Shannon Webb" userId="9e7df643f9e1dd1e" providerId="LiveId" clId="{A1CAC711-A3A8-4F71-B8E0-57AA1E4A08A1}" dt="2020-05-18T13:12:05.133" v="459"/>
          <ac:cxnSpMkLst>
            <pc:docMk/>
            <pc:sldMk cId="3488017090" sldId="256"/>
            <ac:cxnSpMk id="27" creationId="{7B2D303B-3DD0-4319-9EAD-361847FEC71D}"/>
          </ac:cxnSpMkLst>
        </pc:cxnChg>
      </pc:sldChg>
      <pc:sldChg chg="addSp delSp modSp mod setBg delDesignElem">
        <pc:chgData name="Shannon Webb" userId="9e7df643f9e1dd1e" providerId="LiveId" clId="{A1CAC711-A3A8-4F71-B8E0-57AA1E4A08A1}" dt="2020-05-18T21:52:52.031" v="1681" actId="20577"/>
        <pc:sldMkLst>
          <pc:docMk/>
          <pc:sldMk cId="377481559" sldId="257"/>
        </pc:sldMkLst>
        <pc:spChg chg="mod">
          <ac:chgData name="Shannon Webb" userId="9e7df643f9e1dd1e" providerId="LiveId" clId="{A1CAC711-A3A8-4F71-B8E0-57AA1E4A08A1}" dt="2020-05-18T13:52:38.188" v="797" actId="113"/>
          <ac:spMkLst>
            <pc:docMk/>
            <pc:sldMk cId="377481559" sldId="257"/>
            <ac:spMk id="2" creationId="{A7EA73F9-E814-42D0-B989-35BCEDA9577B}"/>
          </ac:spMkLst>
        </pc:spChg>
        <pc:spChg chg="mod">
          <ac:chgData name="Shannon Webb" userId="9e7df643f9e1dd1e" providerId="LiveId" clId="{A1CAC711-A3A8-4F71-B8E0-57AA1E4A08A1}" dt="2020-05-18T21:52:52.031" v="1681" actId="20577"/>
          <ac:spMkLst>
            <pc:docMk/>
            <pc:sldMk cId="377481559" sldId="257"/>
            <ac:spMk id="3" creationId="{F0BE2794-8C58-4C73-913F-6A1A0EB5E972}"/>
          </ac:spMkLst>
        </pc:spChg>
        <pc:spChg chg="add del">
          <ac:chgData name="Shannon Webb" userId="9e7df643f9e1dd1e" providerId="LiveId" clId="{A1CAC711-A3A8-4F71-B8E0-57AA1E4A08A1}" dt="2020-05-18T13:03:55.464" v="404" actId="26606"/>
          <ac:spMkLst>
            <pc:docMk/>
            <pc:sldMk cId="377481559" sldId="257"/>
            <ac:spMk id="8" creationId="{907EF6B7-1338-4443-8C46-6A318D952DFD}"/>
          </ac:spMkLst>
        </pc:spChg>
        <pc:spChg chg="add del">
          <ac:chgData name="Shannon Webb" userId="9e7df643f9e1dd1e" providerId="LiveId" clId="{A1CAC711-A3A8-4F71-B8E0-57AA1E4A08A1}" dt="2020-05-18T13:03:55.464" v="404" actId="26606"/>
          <ac:spMkLst>
            <pc:docMk/>
            <pc:sldMk cId="377481559" sldId="257"/>
            <ac:spMk id="10" creationId="{DAAE4CDD-124C-4DCF-9584-B6033B545DD5}"/>
          </ac:spMkLst>
        </pc:spChg>
        <pc:spChg chg="add del">
          <ac:chgData name="Shannon Webb" userId="9e7df643f9e1dd1e" providerId="LiveId" clId="{A1CAC711-A3A8-4F71-B8E0-57AA1E4A08A1}" dt="2020-05-18T13:03:55.464" v="404" actId="26606"/>
          <ac:spMkLst>
            <pc:docMk/>
            <pc:sldMk cId="377481559" sldId="257"/>
            <ac:spMk id="12" creationId="{081E4A58-353D-44AE-B2FC-2A74E2E400F7}"/>
          </ac:spMkLst>
        </pc:spChg>
        <pc:spChg chg="add del">
          <ac:chgData name="Shannon Webb" userId="9e7df643f9e1dd1e" providerId="LiveId" clId="{A1CAC711-A3A8-4F71-B8E0-57AA1E4A08A1}" dt="2020-05-18T13:12:05.133" v="459"/>
          <ac:spMkLst>
            <pc:docMk/>
            <pc:sldMk cId="377481559" sldId="257"/>
            <ac:spMk id="17" creationId="{1BB867FF-FC45-48F7-8104-F89BE54909F1}"/>
          </ac:spMkLst>
        </pc:spChg>
        <pc:spChg chg="add del">
          <ac:chgData name="Shannon Webb" userId="9e7df643f9e1dd1e" providerId="LiveId" clId="{A1CAC711-A3A8-4F71-B8E0-57AA1E4A08A1}" dt="2020-05-18T13:12:05.133" v="459"/>
          <ac:spMkLst>
            <pc:docMk/>
            <pc:sldMk cId="377481559" sldId="257"/>
            <ac:spMk id="19" creationId="{8BB56887-D0D5-4F0C-9E19-7247EB83C8B7}"/>
          </ac:spMkLst>
        </pc:spChg>
        <pc:spChg chg="add del">
          <ac:chgData name="Shannon Webb" userId="9e7df643f9e1dd1e" providerId="LiveId" clId="{A1CAC711-A3A8-4F71-B8E0-57AA1E4A08A1}" dt="2020-05-18T13:12:05.133" v="459"/>
          <ac:spMkLst>
            <pc:docMk/>
            <pc:sldMk cId="377481559" sldId="257"/>
            <ac:spMk id="21" creationId="{081E4A58-353D-44AE-B2FC-2A74E2E400F7}"/>
          </ac:spMkLst>
        </pc:spChg>
      </pc:sldChg>
      <pc:sldChg chg="addSp delSp modSp mod setBg delDesignElem">
        <pc:chgData name="Shannon Webb" userId="9e7df643f9e1dd1e" providerId="LiveId" clId="{A1CAC711-A3A8-4F71-B8E0-57AA1E4A08A1}" dt="2020-05-18T13:13:21.361" v="471" actId="113"/>
        <pc:sldMkLst>
          <pc:docMk/>
          <pc:sldMk cId="2050638893" sldId="259"/>
        </pc:sldMkLst>
        <pc:spChg chg="mod">
          <ac:chgData name="Shannon Webb" userId="9e7df643f9e1dd1e" providerId="LiveId" clId="{A1CAC711-A3A8-4F71-B8E0-57AA1E4A08A1}" dt="2020-05-18T13:13:21.361" v="471" actId="113"/>
          <ac:spMkLst>
            <pc:docMk/>
            <pc:sldMk cId="2050638893" sldId="259"/>
            <ac:spMk id="2" creationId="{262EC3B4-A426-437B-8CCB-3EB5F652CA55}"/>
          </ac:spMkLst>
        </pc:spChg>
        <pc:spChg chg="mod">
          <ac:chgData name="Shannon Webb" userId="9e7df643f9e1dd1e" providerId="LiveId" clId="{A1CAC711-A3A8-4F71-B8E0-57AA1E4A08A1}" dt="2020-05-18T13:04:03.920" v="405" actId="26606"/>
          <ac:spMkLst>
            <pc:docMk/>
            <pc:sldMk cId="2050638893" sldId="259"/>
            <ac:spMk id="3" creationId="{C5FEF9D1-3D54-4939-86C6-19C8D63BA981}"/>
          </ac:spMkLst>
        </pc:spChg>
        <pc:spChg chg="add del">
          <ac:chgData name="Shannon Webb" userId="9e7df643f9e1dd1e" providerId="LiveId" clId="{A1CAC711-A3A8-4F71-B8E0-57AA1E4A08A1}" dt="2020-05-18T13:12:05.133" v="459"/>
          <ac:spMkLst>
            <pc:docMk/>
            <pc:sldMk cId="2050638893" sldId="259"/>
            <ac:spMk id="8" creationId="{389575E1-3389-451A-A5F7-27854C25C599}"/>
          </ac:spMkLst>
        </pc:spChg>
        <pc:spChg chg="add del">
          <ac:chgData name="Shannon Webb" userId="9e7df643f9e1dd1e" providerId="LiveId" clId="{A1CAC711-A3A8-4F71-B8E0-57AA1E4A08A1}" dt="2020-05-18T13:12:05.133" v="459"/>
          <ac:spMkLst>
            <pc:docMk/>
            <pc:sldMk cId="2050638893" sldId="259"/>
            <ac:spMk id="10" creationId="{A53CCC5C-D88E-40FB-B30B-23DCDBD01D37}"/>
          </ac:spMkLst>
        </pc:spChg>
        <pc:spChg chg="add del">
          <ac:chgData name="Shannon Webb" userId="9e7df643f9e1dd1e" providerId="LiveId" clId="{A1CAC711-A3A8-4F71-B8E0-57AA1E4A08A1}" dt="2020-05-18T13:12:05.133" v="459"/>
          <ac:spMkLst>
            <pc:docMk/>
            <pc:sldMk cId="2050638893" sldId="259"/>
            <ac:spMk id="12" creationId="{081E4A58-353D-44AE-B2FC-2A74E2E400F7}"/>
          </ac:spMkLst>
        </pc:spChg>
      </pc:sldChg>
      <pc:sldChg chg="addSp delSp modSp mod setBg setClrOvrMap delDesignElem">
        <pc:chgData name="Shannon Webb" userId="9e7df643f9e1dd1e" providerId="LiveId" clId="{A1CAC711-A3A8-4F71-B8E0-57AA1E4A08A1}" dt="2020-05-18T22:47:30.559" v="4222" actId="113"/>
        <pc:sldMkLst>
          <pc:docMk/>
          <pc:sldMk cId="1586403273" sldId="260"/>
        </pc:sldMkLst>
        <pc:spChg chg="mod ord">
          <ac:chgData name="Shannon Webb" userId="9e7df643f9e1dd1e" providerId="LiveId" clId="{A1CAC711-A3A8-4F71-B8E0-57AA1E4A08A1}" dt="2020-05-18T13:52:54.173" v="800" actId="113"/>
          <ac:spMkLst>
            <pc:docMk/>
            <pc:sldMk cId="1586403273" sldId="260"/>
            <ac:spMk id="2" creationId="{073F56AC-B8AA-476C-AF89-E34F8E228636}"/>
          </ac:spMkLst>
        </pc:spChg>
        <pc:spChg chg="add del mod">
          <ac:chgData name="Shannon Webb" userId="9e7df643f9e1dd1e" providerId="LiveId" clId="{A1CAC711-A3A8-4F71-B8E0-57AA1E4A08A1}" dt="2020-05-18T13:13:35.898" v="472" actId="26606"/>
          <ac:spMkLst>
            <pc:docMk/>
            <pc:sldMk cId="1586403273" sldId="260"/>
            <ac:spMk id="3" creationId="{7B007A85-E35D-48CE-9D40-A07ECDB408FB}"/>
          </ac:spMkLst>
        </pc:spChg>
        <pc:spChg chg="add del">
          <ac:chgData name="Shannon Webb" userId="9e7df643f9e1dd1e" providerId="LiveId" clId="{A1CAC711-A3A8-4F71-B8E0-57AA1E4A08A1}" dt="2020-05-18T13:13:35.898" v="472" actId="26606"/>
          <ac:spMkLst>
            <pc:docMk/>
            <pc:sldMk cId="1586403273" sldId="260"/>
            <ac:spMk id="7" creationId="{A53CCC5C-D88E-40FB-B30B-23DCDBD01D37}"/>
          </ac:spMkLst>
        </pc:spChg>
        <pc:spChg chg="add del">
          <ac:chgData name="Shannon Webb" userId="9e7df643f9e1dd1e" providerId="LiveId" clId="{A1CAC711-A3A8-4F71-B8E0-57AA1E4A08A1}" dt="2020-05-18T13:13:35.898" v="472" actId="26606"/>
          <ac:spMkLst>
            <pc:docMk/>
            <pc:sldMk cId="1586403273" sldId="260"/>
            <ac:spMk id="8" creationId="{389575E1-3389-451A-A5F7-27854C25C599}"/>
          </ac:spMkLst>
        </pc:spChg>
        <pc:spChg chg="add del">
          <ac:chgData name="Shannon Webb" userId="9e7df643f9e1dd1e" providerId="LiveId" clId="{A1CAC711-A3A8-4F71-B8E0-57AA1E4A08A1}" dt="2020-05-18T13:13:35.898" v="472" actId="26606"/>
          <ac:spMkLst>
            <pc:docMk/>
            <pc:sldMk cId="1586403273" sldId="260"/>
            <ac:spMk id="9" creationId="{081E4A58-353D-44AE-B2FC-2A74E2E400F7}"/>
          </ac:spMkLst>
        </pc:spChg>
        <pc:spChg chg="add del">
          <ac:chgData name="Shannon Webb" userId="9e7df643f9e1dd1e" providerId="LiveId" clId="{A1CAC711-A3A8-4F71-B8E0-57AA1E4A08A1}" dt="2020-05-18T13:12:06.726" v="467" actId="26606"/>
          <ac:spMkLst>
            <pc:docMk/>
            <pc:sldMk cId="1586403273" sldId="260"/>
            <ac:spMk id="10" creationId="{DB304A14-32D0-4873-B914-423ED7B8DAFD}"/>
          </ac:spMkLst>
        </pc:spChg>
        <pc:spChg chg="add del">
          <ac:chgData name="Shannon Webb" userId="9e7df643f9e1dd1e" providerId="LiveId" clId="{A1CAC711-A3A8-4F71-B8E0-57AA1E4A08A1}" dt="2020-05-18T13:12:06.726" v="467" actId="26606"/>
          <ac:spMkLst>
            <pc:docMk/>
            <pc:sldMk cId="1586403273" sldId="260"/>
            <ac:spMk id="12" creationId="{1D460C86-854F-4FB3-ABC2-E823D8FEB9DB}"/>
          </ac:spMkLst>
        </pc:spChg>
        <pc:spChg chg="add del">
          <ac:chgData name="Shannon Webb" userId="9e7df643f9e1dd1e" providerId="LiveId" clId="{A1CAC711-A3A8-4F71-B8E0-57AA1E4A08A1}" dt="2020-05-18T13:12:06.726" v="467" actId="26606"/>
          <ac:spMkLst>
            <pc:docMk/>
            <pc:sldMk cId="1586403273" sldId="260"/>
            <ac:spMk id="14" creationId="{BB48116A-278A-4CC5-89D3-9DE8E8FF1245}"/>
          </ac:spMkLst>
        </pc:spChg>
        <pc:spChg chg="add">
          <ac:chgData name="Shannon Webb" userId="9e7df643f9e1dd1e" providerId="LiveId" clId="{A1CAC711-A3A8-4F71-B8E0-57AA1E4A08A1}" dt="2020-05-18T13:13:35.898" v="472" actId="26606"/>
          <ac:spMkLst>
            <pc:docMk/>
            <pc:sldMk cId="1586403273" sldId="260"/>
            <ac:spMk id="15" creationId="{08E89D5E-1885-4160-AC77-CC471DD1D0DB}"/>
          </ac:spMkLst>
        </pc:spChg>
        <pc:spChg chg="add del">
          <ac:chgData name="Shannon Webb" userId="9e7df643f9e1dd1e" providerId="LiveId" clId="{A1CAC711-A3A8-4F71-B8E0-57AA1E4A08A1}" dt="2020-05-18T13:05:45.130" v="422" actId="26606"/>
          <ac:spMkLst>
            <pc:docMk/>
            <pc:sldMk cId="1586403273" sldId="260"/>
            <ac:spMk id="19" creationId="{B50AB553-2A96-4A92-96F2-93548E096954}"/>
          </ac:spMkLst>
        </pc:spChg>
        <pc:spChg chg="add del">
          <ac:chgData name="Shannon Webb" userId="9e7df643f9e1dd1e" providerId="LiveId" clId="{A1CAC711-A3A8-4F71-B8E0-57AA1E4A08A1}" dt="2020-05-18T13:12:06.393" v="465" actId="26606"/>
          <ac:spMkLst>
            <pc:docMk/>
            <pc:sldMk cId="1586403273" sldId="260"/>
            <ac:spMk id="21" creationId="{41202E79-1236-4DF8-9921-F47A0B079C13}"/>
          </ac:spMkLst>
        </pc:spChg>
        <pc:spChg chg="add del">
          <ac:chgData name="Shannon Webb" userId="9e7df643f9e1dd1e" providerId="LiveId" clId="{A1CAC711-A3A8-4F71-B8E0-57AA1E4A08A1}" dt="2020-05-18T13:12:06.393" v="465" actId="26606"/>
          <ac:spMkLst>
            <pc:docMk/>
            <pc:sldMk cId="1586403273" sldId="260"/>
            <ac:spMk id="22" creationId="{B4147794-66B7-4CDE-BC75-BBDC48B2FCEB}"/>
          </ac:spMkLst>
        </pc:spChg>
        <pc:spChg chg="add del">
          <ac:chgData name="Shannon Webb" userId="9e7df643f9e1dd1e" providerId="LiveId" clId="{A1CAC711-A3A8-4F71-B8E0-57AA1E4A08A1}" dt="2020-05-18T13:12:05.979" v="462" actId="26606"/>
          <ac:spMkLst>
            <pc:docMk/>
            <pc:sldMk cId="1586403273" sldId="260"/>
            <ac:spMk id="27" creationId="{B50AB553-2A96-4A92-96F2-93548E096954}"/>
          </ac:spMkLst>
        </pc:spChg>
        <pc:graphicFrameChg chg="add del mod modGraphic">
          <ac:chgData name="Shannon Webb" userId="9e7df643f9e1dd1e" providerId="LiveId" clId="{A1CAC711-A3A8-4F71-B8E0-57AA1E4A08A1}" dt="2020-05-18T13:12:06.726" v="467" actId="26606"/>
          <ac:graphicFrameMkLst>
            <pc:docMk/>
            <pc:sldMk cId="1586403273" sldId="260"/>
            <ac:graphicFrameMk id="5" creationId="{CD125034-5F4E-4327-8BD3-DC748F130F2D}"/>
          </ac:graphicFrameMkLst>
        </pc:graphicFrameChg>
        <pc:graphicFrameChg chg="add mod">
          <ac:chgData name="Shannon Webb" userId="9e7df643f9e1dd1e" providerId="LiveId" clId="{A1CAC711-A3A8-4F71-B8E0-57AA1E4A08A1}" dt="2020-05-18T22:47:30.559" v="4222" actId="113"/>
          <ac:graphicFrameMkLst>
            <pc:docMk/>
            <pc:sldMk cId="1586403273" sldId="260"/>
            <ac:graphicFrameMk id="11" creationId="{7A66CFF4-BE27-4A88-A180-BDC374ECC19E}"/>
          </ac:graphicFrameMkLst>
        </pc:graphicFrameChg>
        <pc:picChg chg="add del mod">
          <ac:chgData name="Shannon Webb" userId="9e7df643f9e1dd1e" providerId="LiveId" clId="{A1CAC711-A3A8-4F71-B8E0-57AA1E4A08A1}" dt="2020-05-18T13:12:06.726" v="467" actId="26606"/>
          <ac:picMkLst>
            <pc:docMk/>
            <pc:sldMk cId="1586403273" sldId="260"/>
            <ac:picMk id="6" creationId="{61CB934D-521B-47B2-A321-79C7CF2FC1ED}"/>
          </ac:picMkLst>
        </pc:picChg>
        <pc:cxnChg chg="add">
          <ac:chgData name="Shannon Webb" userId="9e7df643f9e1dd1e" providerId="LiveId" clId="{A1CAC711-A3A8-4F71-B8E0-57AA1E4A08A1}" dt="2020-05-18T13:13:35.898" v="472" actId="26606"/>
          <ac:cxnSpMkLst>
            <pc:docMk/>
            <pc:sldMk cId="1586403273" sldId="260"/>
            <ac:cxnSpMk id="17" creationId="{EC15C128-8E68-44BD-BF94-FBA9CA4B0309}"/>
          </ac:cxnSpMkLst>
        </pc:cxnChg>
      </pc:sldChg>
      <pc:sldChg chg="addSp delSp modSp mod setBg">
        <pc:chgData name="Shannon Webb" userId="9e7df643f9e1dd1e" providerId="LiveId" clId="{A1CAC711-A3A8-4F71-B8E0-57AA1E4A08A1}" dt="2020-05-18T22:49:07.372" v="4235" actId="20577"/>
        <pc:sldMkLst>
          <pc:docMk/>
          <pc:sldMk cId="733711170" sldId="261"/>
        </pc:sldMkLst>
        <pc:spChg chg="mod">
          <ac:chgData name="Shannon Webb" userId="9e7df643f9e1dd1e" providerId="LiveId" clId="{A1CAC711-A3A8-4F71-B8E0-57AA1E4A08A1}" dt="2020-05-18T13:53:09.553" v="803" actId="113"/>
          <ac:spMkLst>
            <pc:docMk/>
            <pc:sldMk cId="733711170" sldId="261"/>
            <ac:spMk id="2" creationId="{68FD6D6C-3D88-44A6-9FCB-EECD3596CB99}"/>
          </ac:spMkLst>
        </pc:spChg>
        <pc:spChg chg="del mod">
          <ac:chgData name="Shannon Webb" userId="9e7df643f9e1dd1e" providerId="LiveId" clId="{A1CAC711-A3A8-4F71-B8E0-57AA1E4A08A1}" dt="2020-05-18T13:21:18.944" v="520" actId="26606"/>
          <ac:spMkLst>
            <pc:docMk/>
            <pc:sldMk cId="733711170" sldId="261"/>
            <ac:spMk id="3" creationId="{66C9C929-20F0-464E-80BC-9990EE1C815B}"/>
          </ac:spMkLst>
        </pc:spChg>
        <pc:spChg chg="add">
          <ac:chgData name="Shannon Webb" userId="9e7df643f9e1dd1e" providerId="LiveId" clId="{A1CAC711-A3A8-4F71-B8E0-57AA1E4A08A1}" dt="2020-05-18T13:21:18.944" v="520" actId="26606"/>
          <ac:spMkLst>
            <pc:docMk/>
            <pc:sldMk cId="733711170" sldId="261"/>
            <ac:spMk id="9" creationId="{07E773EB-1EC1-4E49-9DE2-E6F460497242}"/>
          </ac:spMkLst>
        </pc:spChg>
        <pc:graphicFrameChg chg="add mod">
          <ac:chgData name="Shannon Webb" userId="9e7df643f9e1dd1e" providerId="LiveId" clId="{A1CAC711-A3A8-4F71-B8E0-57AA1E4A08A1}" dt="2020-05-18T22:49:07.372" v="4235" actId="20577"/>
          <ac:graphicFrameMkLst>
            <pc:docMk/>
            <pc:sldMk cId="733711170" sldId="261"/>
            <ac:graphicFrameMk id="5" creationId="{D0EE0F44-EA5B-4EB0-8CFC-961574910502}"/>
          </ac:graphicFrameMkLst>
        </pc:graphicFrameChg>
      </pc:sldChg>
      <pc:sldChg chg="addSp delSp modSp mod setBg">
        <pc:chgData name="Shannon Webb" userId="9e7df643f9e1dd1e" providerId="LiveId" clId="{A1CAC711-A3A8-4F71-B8E0-57AA1E4A08A1}" dt="2020-05-18T22:55:04.184" v="4272" actId="20577"/>
        <pc:sldMkLst>
          <pc:docMk/>
          <pc:sldMk cId="2460863564" sldId="262"/>
        </pc:sldMkLst>
        <pc:spChg chg="mod">
          <ac:chgData name="Shannon Webb" userId="9e7df643f9e1dd1e" providerId="LiveId" clId="{A1CAC711-A3A8-4F71-B8E0-57AA1E4A08A1}" dt="2020-05-18T22:31:06.813" v="3964" actId="26606"/>
          <ac:spMkLst>
            <pc:docMk/>
            <pc:sldMk cId="2460863564" sldId="262"/>
            <ac:spMk id="2" creationId="{783DD88A-CB71-4C4C-96C4-7F014E6AD53A}"/>
          </ac:spMkLst>
        </pc:spChg>
        <pc:spChg chg="del mod">
          <ac:chgData name="Shannon Webb" userId="9e7df643f9e1dd1e" providerId="LiveId" clId="{A1CAC711-A3A8-4F71-B8E0-57AA1E4A08A1}" dt="2020-05-18T13:32:18" v="583" actId="26606"/>
          <ac:spMkLst>
            <pc:docMk/>
            <pc:sldMk cId="2460863564" sldId="262"/>
            <ac:spMk id="3" creationId="{4486E58C-E906-4167-AB66-99C37555E4D9}"/>
          </ac:spMkLst>
        </pc:spChg>
        <pc:spChg chg="add del">
          <ac:chgData name="Shannon Webb" userId="9e7df643f9e1dd1e" providerId="LiveId" clId="{A1CAC711-A3A8-4F71-B8E0-57AA1E4A08A1}" dt="2020-05-18T13:35:01.738" v="590" actId="26606"/>
          <ac:spMkLst>
            <pc:docMk/>
            <pc:sldMk cId="2460863564" sldId="262"/>
            <ac:spMk id="9" creationId="{D5F2E7E6-0185-44B7-851D-B22EE2A0DEF5}"/>
          </ac:spMkLst>
        </pc:spChg>
        <pc:spChg chg="add del">
          <ac:chgData name="Shannon Webb" userId="9e7df643f9e1dd1e" providerId="LiveId" clId="{A1CAC711-A3A8-4F71-B8E0-57AA1E4A08A1}" dt="2020-05-18T22:31:06.813" v="3964" actId="26606"/>
          <ac:spMkLst>
            <pc:docMk/>
            <pc:sldMk cId="2460863564" sldId="262"/>
            <ac:spMk id="14" creationId="{7301F447-EEF7-48F5-AF73-7566EE7F64AD}"/>
          </ac:spMkLst>
        </pc:spChg>
        <pc:spChg chg="add del">
          <ac:chgData name="Shannon Webb" userId="9e7df643f9e1dd1e" providerId="LiveId" clId="{A1CAC711-A3A8-4F71-B8E0-57AA1E4A08A1}" dt="2020-05-18T22:31:06.813" v="3964" actId="26606"/>
          <ac:spMkLst>
            <pc:docMk/>
            <pc:sldMk cId="2460863564" sldId="262"/>
            <ac:spMk id="16" creationId="{F7117410-A2A4-4085-9ADC-46744551DBDE}"/>
          </ac:spMkLst>
        </pc:spChg>
        <pc:spChg chg="add del">
          <ac:chgData name="Shannon Webb" userId="9e7df643f9e1dd1e" providerId="LiveId" clId="{A1CAC711-A3A8-4F71-B8E0-57AA1E4A08A1}" dt="2020-05-18T22:31:06.813" v="3964" actId="26606"/>
          <ac:spMkLst>
            <pc:docMk/>
            <pc:sldMk cId="2460863564" sldId="262"/>
            <ac:spMk id="18" creationId="{99F74EB5-E547-4FB4-95F5-BCC788F3C4A0}"/>
          </ac:spMkLst>
        </pc:spChg>
        <pc:spChg chg="add del">
          <ac:chgData name="Shannon Webb" userId="9e7df643f9e1dd1e" providerId="LiveId" clId="{A1CAC711-A3A8-4F71-B8E0-57AA1E4A08A1}" dt="2020-05-18T22:31:06.813" v="3964" actId="26606"/>
          <ac:spMkLst>
            <pc:docMk/>
            <pc:sldMk cId="2460863564" sldId="262"/>
            <ac:spMk id="20" creationId="{778AB447-A4B7-44D2-A99D-2E39CCFBD048}"/>
          </ac:spMkLst>
        </pc:spChg>
        <pc:spChg chg="add del">
          <ac:chgData name="Shannon Webb" userId="9e7df643f9e1dd1e" providerId="LiveId" clId="{A1CAC711-A3A8-4F71-B8E0-57AA1E4A08A1}" dt="2020-05-18T22:31:06.813" v="3964" actId="26606"/>
          <ac:spMkLst>
            <pc:docMk/>
            <pc:sldMk cId="2460863564" sldId="262"/>
            <ac:spMk id="21" creationId="{A5271697-90F1-4A23-8EF2-0179F2EAFACB}"/>
          </ac:spMkLst>
        </pc:spChg>
        <pc:spChg chg="add del">
          <ac:chgData name="Shannon Webb" userId="9e7df643f9e1dd1e" providerId="LiveId" clId="{A1CAC711-A3A8-4F71-B8E0-57AA1E4A08A1}" dt="2020-05-18T22:31:06.813" v="3964" actId="26606"/>
          <ac:spMkLst>
            <pc:docMk/>
            <pc:sldMk cId="2460863564" sldId="262"/>
            <ac:spMk id="22" creationId="{D9F5512A-48E1-4C07-B75E-3CCC517B6804}"/>
          </ac:spMkLst>
        </pc:spChg>
        <pc:spChg chg="add del">
          <ac:chgData name="Shannon Webb" userId="9e7df643f9e1dd1e" providerId="LiveId" clId="{A1CAC711-A3A8-4F71-B8E0-57AA1E4A08A1}" dt="2020-05-18T22:30:04.397" v="3954" actId="26606"/>
          <ac:spMkLst>
            <pc:docMk/>
            <pc:sldMk cId="2460863564" sldId="262"/>
            <ac:spMk id="23" creationId="{D55CD764-972B-4CA5-A885-53E55C63E174}"/>
          </ac:spMkLst>
        </pc:spChg>
        <pc:spChg chg="add del">
          <ac:chgData name="Shannon Webb" userId="9e7df643f9e1dd1e" providerId="LiveId" clId="{A1CAC711-A3A8-4F71-B8E0-57AA1E4A08A1}" dt="2020-05-18T22:31:06.813" v="3964" actId="26606"/>
          <ac:spMkLst>
            <pc:docMk/>
            <pc:sldMk cId="2460863564" sldId="262"/>
            <ac:spMk id="24" creationId="{9D800584-727A-48CF-8223-244AD9717CAA}"/>
          </ac:spMkLst>
        </pc:spChg>
        <pc:spChg chg="add del">
          <ac:chgData name="Shannon Webb" userId="9e7df643f9e1dd1e" providerId="LiveId" clId="{A1CAC711-A3A8-4F71-B8E0-57AA1E4A08A1}" dt="2020-05-18T22:30:04.397" v="3954" actId="26606"/>
          <ac:spMkLst>
            <pc:docMk/>
            <pc:sldMk cId="2460863564" sldId="262"/>
            <ac:spMk id="25" creationId="{34165AB3-7006-4430-BCE3-25476BE13322}"/>
          </ac:spMkLst>
        </pc:spChg>
        <pc:spChg chg="add del">
          <ac:chgData name="Shannon Webb" userId="9e7df643f9e1dd1e" providerId="LiveId" clId="{A1CAC711-A3A8-4F71-B8E0-57AA1E4A08A1}" dt="2020-05-18T22:30:04.397" v="3954" actId="26606"/>
          <ac:spMkLst>
            <pc:docMk/>
            <pc:sldMk cId="2460863564" sldId="262"/>
            <ac:spMk id="49" creationId="{E3E51905-F374-4E1A-97CF-B741584B74D5}"/>
          </ac:spMkLst>
        </pc:spChg>
        <pc:grpChg chg="add del">
          <ac:chgData name="Shannon Webb" userId="9e7df643f9e1dd1e" providerId="LiveId" clId="{A1CAC711-A3A8-4F71-B8E0-57AA1E4A08A1}" dt="2020-05-18T22:31:06.813" v="3964" actId="26606"/>
          <ac:grpSpMkLst>
            <pc:docMk/>
            <pc:sldMk cId="2460863564" sldId="262"/>
            <ac:grpSpMk id="26" creationId="{0F06CE9D-DF08-4313-8DD2-D81E1D59F323}"/>
          </ac:grpSpMkLst>
        </pc:grpChg>
        <pc:grpChg chg="add del">
          <ac:chgData name="Shannon Webb" userId="9e7df643f9e1dd1e" providerId="LiveId" clId="{A1CAC711-A3A8-4F71-B8E0-57AA1E4A08A1}" dt="2020-05-18T22:30:04.397" v="3954" actId="26606"/>
          <ac:grpSpMkLst>
            <pc:docMk/>
            <pc:sldMk cId="2460863564" sldId="262"/>
            <ac:grpSpMk id="27" creationId="{5B725D86-3DE6-4E0C-851E-E1DD45A555EE}"/>
          </ac:grpSpMkLst>
        </pc:grpChg>
        <pc:graphicFrameChg chg="add mod modGraphic">
          <ac:chgData name="Shannon Webb" userId="9e7df643f9e1dd1e" providerId="LiveId" clId="{A1CAC711-A3A8-4F71-B8E0-57AA1E4A08A1}" dt="2020-05-18T22:55:04.184" v="4272" actId="20577"/>
          <ac:graphicFrameMkLst>
            <pc:docMk/>
            <pc:sldMk cId="2460863564" sldId="262"/>
            <ac:graphicFrameMk id="5" creationId="{DCE83C9C-9DD8-4072-BA0D-71C6F2CDDC8D}"/>
          </ac:graphicFrameMkLst>
        </pc:graphicFrameChg>
      </pc:sldChg>
      <pc:sldChg chg="addSp delSp modSp del mod setBg delDesignElem">
        <pc:chgData name="Shannon Webb" userId="9e7df643f9e1dd1e" providerId="LiveId" clId="{A1CAC711-A3A8-4F71-B8E0-57AA1E4A08A1}" dt="2020-05-18T21:48:10.931" v="1635" actId="47"/>
        <pc:sldMkLst>
          <pc:docMk/>
          <pc:sldMk cId="1065775086" sldId="263"/>
        </pc:sldMkLst>
        <pc:spChg chg="mod">
          <ac:chgData name="Shannon Webb" userId="9e7df643f9e1dd1e" providerId="LiveId" clId="{A1CAC711-A3A8-4F71-B8E0-57AA1E4A08A1}" dt="2020-05-18T13:04:43.678" v="407" actId="26606"/>
          <ac:spMkLst>
            <pc:docMk/>
            <pc:sldMk cId="1065775086" sldId="263"/>
            <ac:spMk id="2" creationId="{9D62E6CA-D8D8-4395-8ED9-BE959D7CD2B0}"/>
          </ac:spMkLst>
        </pc:spChg>
        <pc:spChg chg="mod">
          <ac:chgData name="Shannon Webb" userId="9e7df643f9e1dd1e" providerId="LiveId" clId="{A1CAC711-A3A8-4F71-B8E0-57AA1E4A08A1}" dt="2020-05-18T13:05:01.968" v="418" actId="1076"/>
          <ac:spMkLst>
            <pc:docMk/>
            <pc:sldMk cId="1065775086" sldId="263"/>
            <ac:spMk id="4" creationId="{3E6CDD44-E4BD-4173-8B30-E5A143FB1BDE}"/>
          </ac:spMkLst>
        </pc:spChg>
        <pc:spChg chg="mod">
          <ac:chgData name="Shannon Webb" userId="9e7df643f9e1dd1e" providerId="LiveId" clId="{A1CAC711-A3A8-4F71-B8E0-57AA1E4A08A1}" dt="2020-05-18T13:04:58.448" v="417" actId="1076"/>
          <ac:spMkLst>
            <pc:docMk/>
            <pc:sldMk cId="1065775086" sldId="263"/>
            <ac:spMk id="5" creationId="{304922A9-4C26-4FCF-9F42-DF86B83AA40C}"/>
          </ac:spMkLst>
        </pc:spChg>
        <pc:spChg chg="add del">
          <ac:chgData name="Shannon Webb" userId="9e7df643f9e1dd1e" providerId="LiveId" clId="{A1CAC711-A3A8-4F71-B8E0-57AA1E4A08A1}" dt="2020-05-18T13:04:43.678" v="407" actId="26606"/>
          <ac:spMkLst>
            <pc:docMk/>
            <pc:sldMk cId="1065775086" sldId="263"/>
            <ac:spMk id="10" creationId="{4C608BEB-860E-4094-8511-78603564A75E}"/>
          </ac:spMkLst>
        </pc:spChg>
        <pc:spChg chg="add del">
          <ac:chgData name="Shannon Webb" userId="9e7df643f9e1dd1e" providerId="LiveId" clId="{A1CAC711-A3A8-4F71-B8E0-57AA1E4A08A1}" dt="2020-05-18T13:12:05.133" v="459"/>
          <ac:spMkLst>
            <pc:docMk/>
            <pc:sldMk cId="1065775086" sldId="263"/>
            <ac:spMk id="17" creationId="{42A5316D-ED2F-4F89-B4B4-8D9240B1A348}"/>
          </ac:spMkLst>
        </pc:spChg>
        <pc:cxnChg chg="add del">
          <ac:chgData name="Shannon Webb" userId="9e7df643f9e1dd1e" providerId="LiveId" clId="{A1CAC711-A3A8-4F71-B8E0-57AA1E4A08A1}" dt="2020-05-18T13:04:43.678" v="407" actId="26606"/>
          <ac:cxnSpMkLst>
            <pc:docMk/>
            <pc:sldMk cId="1065775086" sldId="263"/>
            <ac:cxnSpMk id="12" creationId="{1F16A8D4-FE87-4604-88B2-394B5D1EB437}"/>
          </ac:cxnSpMkLst>
        </pc:cxnChg>
      </pc:sldChg>
      <pc:sldChg chg="modSp del mod">
        <pc:chgData name="Shannon Webb" userId="9e7df643f9e1dd1e" providerId="LiveId" clId="{A1CAC711-A3A8-4F71-B8E0-57AA1E4A08A1}" dt="2020-05-18T13:21:05.665" v="519" actId="47"/>
        <pc:sldMkLst>
          <pc:docMk/>
          <pc:sldMk cId="236792803" sldId="264"/>
        </pc:sldMkLst>
        <pc:spChg chg="mod">
          <ac:chgData name="Shannon Webb" userId="9e7df643f9e1dd1e" providerId="LiveId" clId="{A1CAC711-A3A8-4F71-B8E0-57AA1E4A08A1}" dt="2020-05-18T13:12:05.133" v="459"/>
          <ac:spMkLst>
            <pc:docMk/>
            <pc:sldMk cId="236792803" sldId="264"/>
            <ac:spMk id="2" creationId="{9D62E6CA-D8D8-4395-8ED9-BE959D7CD2B0}"/>
          </ac:spMkLst>
        </pc:spChg>
        <pc:spChg chg="mod">
          <ac:chgData name="Shannon Webb" userId="9e7df643f9e1dd1e" providerId="LiveId" clId="{A1CAC711-A3A8-4F71-B8E0-57AA1E4A08A1}" dt="2020-05-18T13:20:54.575" v="512" actId="21"/>
          <ac:spMkLst>
            <pc:docMk/>
            <pc:sldMk cId="236792803" sldId="264"/>
            <ac:spMk id="4" creationId="{3E6CDD44-E4BD-4173-8B30-E5A143FB1BDE}"/>
          </ac:spMkLst>
        </pc:spChg>
      </pc:sldChg>
      <pc:sldChg chg="modSp del">
        <pc:chgData name="Shannon Webb" userId="9e7df643f9e1dd1e" providerId="LiveId" clId="{A1CAC711-A3A8-4F71-B8E0-57AA1E4A08A1}" dt="2020-05-18T13:40:34.979" v="607" actId="47"/>
        <pc:sldMkLst>
          <pc:docMk/>
          <pc:sldMk cId="1053542208" sldId="265"/>
        </pc:sldMkLst>
        <pc:spChg chg="mod">
          <ac:chgData name="Shannon Webb" userId="9e7df643f9e1dd1e" providerId="LiveId" clId="{A1CAC711-A3A8-4F71-B8E0-57AA1E4A08A1}" dt="2020-05-18T13:12:05.133" v="459"/>
          <ac:spMkLst>
            <pc:docMk/>
            <pc:sldMk cId="1053542208" sldId="265"/>
            <ac:spMk id="2" creationId="{9D62E6CA-D8D8-4395-8ED9-BE959D7CD2B0}"/>
          </ac:spMkLst>
        </pc:spChg>
      </pc:sldChg>
      <pc:sldChg chg="modSp del mod">
        <pc:chgData name="Shannon Webb" userId="9e7df643f9e1dd1e" providerId="LiveId" clId="{A1CAC711-A3A8-4F71-B8E0-57AA1E4A08A1}" dt="2020-05-18T13:46:37.407" v="692" actId="47"/>
        <pc:sldMkLst>
          <pc:docMk/>
          <pc:sldMk cId="2672086452" sldId="266"/>
        </pc:sldMkLst>
        <pc:spChg chg="mod">
          <ac:chgData name="Shannon Webb" userId="9e7df643f9e1dd1e" providerId="LiveId" clId="{A1CAC711-A3A8-4F71-B8E0-57AA1E4A08A1}" dt="2020-05-18T13:12:05.133" v="459"/>
          <ac:spMkLst>
            <pc:docMk/>
            <pc:sldMk cId="2672086452" sldId="266"/>
            <ac:spMk id="2" creationId="{9D62E6CA-D8D8-4395-8ED9-BE959D7CD2B0}"/>
          </ac:spMkLst>
        </pc:spChg>
        <pc:spChg chg="mod">
          <ac:chgData name="Shannon Webb" userId="9e7df643f9e1dd1e" providerId="LiveId" clId="{A1CAC711-A3A8-4F71-B8E0-57AA1E4A08A1}" dt="2020-05-18T13:46:27.557" v="690" actId="21"/>
          <ac:spMkLst>
            <pc:docMk/>
            <pc:sldMk cId="2672086452" sldId="266"/>
            <ac:spMk id="4" creationId="{3E6CDD44-E4BD-4173-8B30-E5A143FB1BDE}"/>
          </ac:spMkLst>
        </pc:spChg>
      </pc:sldChg>
      <pc:sldChg chg="modSp del mod">
        <pc:chgData name="Shannon Webb" userId="9e7df643f9e1dd1e" providerId="LiveId" clId="{A1CAC711-A3A8-4F71-B8E0-57AA1E4A08A1}" dt="2020-05-18T13:51:51.197" v="793" actId="47"/>
        <pc:sldMkLst>
          <pc:docMk/>
          <pc:sldMk cId="2677299831" sldId="267"/>
        </pc:sldMkLst>
        <pc:spChg chg="mod">
          <ac:chgData name="Shannon Webb" userId="9e7df643f9e1dd1e" providerId="LiveId" clId="{A1CAC711-A3A8-4F71-B8E0-57AA1E4A08A1}" dt="2020-05-18T13:12:05.133" v="459"/>
          <ac:spMkLst>
            <pc:docMk/>
            <pc:sldMk cId="2677299831" sldId="267"/>
            <ac:spMk id="2" creationId="{241A87E4-D6BE-43D4-A627-8D45548DBAA6}"/>
          </ac:spMkLst>
        </pc:spChg>
        <pc:spChg chg="mod">
          <ac:chgData name="Shannon Webb" userId="9e7df643f9e1dd1e" providerId="LiveId" clId="{A1CAC711-A3A8-4F71-B8E0-57AA1E4A08A1}" dt="2020-05-18T13:51:42.186" v="788" actId="21"/>
          <ac:spMkLst>
            <pc:docMk/>
            <pc:sldMk cId="2677299831" sldId="267"/>
            <ac:spMk id="3" creationId="{AB127781-4472-484E-877F-EE38847D4CC4}"/>
          </ac:spMkLst>
        </pc:spChg>
      </pc:sldChg>
      <pc:sldChg chg="addSp delSp modSp del mod setBg delDesignElem">
        <pc:chgData name="Shannon Webb" userId="9e7df643f9e1dd1e" providerId="LiveId" clId="{A1CAC711-A3A8-4F71-B8E0-57AA1E4A08A1}" dt="2020-05-18T13:17:37.348" v="490" actId="47"/>
        <pc:sldMkLst>
          <pc:docMk/>
          <pc:sldMk cId="3047176862" sldId="268"/>
        </pc:sldMkLst>
        <pc:spChg chg="mod">
          <ac:chgData name="Shannon Webb" userId="9e7df643f9e1dd1e" providerId="LiveId" clId="{A1CAC711-A3A8-4F71-B8E0-57AA1E4A08A1}" dt="2020-05-18T13:12:06.283" v="464" actId="26606"/>
          <ac:spMkLst>
            <pc:docMk/>
            <pc:sldMk cId="3047176862" sldId="268"/>
            <ac:spMk id="2" creationId="{073F56AC-B8AA-476C-AF89-E34F8E228636}"/>
          </ac:spMkLst>
        </pc:spChg>
        <pc:spChg chg="add del mod">
          <ac:chgData name="Shannon Webb" userId="9e7df643f9e1dd1e" providerId="LiveId" clId="{A1CAC711-A3A8-4F71-B8E0-57AA1E4A08A1}" dt="2020-05-18T13:15:13.792" v="481" actId="21"/>
          <ac:spMkLst>
            <pc:docMk/>
            <pc:sldMk cId="3047176862" sldId="268"/>
            <ac:spMk id="3" creationId="{7B007A85-E35D-48CE-9D40-A07ECDB408FB}"/>
          </ac:spMkLst>
        </pc:spChg>
        <pc:spChg chg="add del">
          <ac:chgData name="Shannon Webb" userId="9e7df643f9e1dd1e" providerId="LiveId" clId="{A1CAC711-A3A8-4F71-B8E0-57AA1E4A08A1}" dt="2020-05-18T13:06:52.975" v="428" actId="26606"/>
          <ac:spMkLst>
            <pc:docMk/>
            <pc:sldMk cId="3047176862" sldId="268"/>
            <ac:spMk id="9" creationId="{7301F447-EEF7-48F5-AF73-7566EE7F64AD}"/>
          </ac:spMkLst>
        </pc:spChg>
        <pc:spChg chg="add del">
          <ac:chgData name="Shannon Webb" userId="9e7df643f9e1dd1e" providerId="LiveId" clId="{A1CAC711-A3A8-4F71-B8E0-57AA1E4A08A1}" dt="2020-05-18T13:06:52.975" v="428" actId="26606"/>
          <ac:spMkLst>
            <pc:docMk/>
            <pc:sldMk cId="3047176862" sldId="268"/>
            <ac:spMk id="11" creationId="{F7117410-A2A4-4085-9ADC-46744551DBDE}"/>
          </ac:spMkLst>
        </pc:spChg>
        <pc:spChg chg="add del">
          <ac:chgData name="Shannon Webb" userId="9e7df643f9e1dd1e" providerId="LiveId" clId="{A1CAC711-A3A8-4F71-B8E0-57AA1E4A08A1}" dt="2020-05-18T13:06:52.975" v="428" actId="26606"/>
          <ac:spMkLst>
            <pc:docMk/>
            <pc:sldMk cId="3047176862" sldId="268"/>
            <ac:spMk id="13" creationId="{99F74EB5-E547-4FB4-95F5-BCC788F3C4A0}"/>
          </ac:spMkLst>
        </pc:spChg>
        <pc:spChg chg="add del">
          <ac:chgData name="Shannon Webb" userId="9e7df643f9e1dd1e" providerId="LiveId" clId="{A1CAC711-A3A8-4F71-B8E0-57AA1E4A08A1}" dt="2020-05-18T13:06:56.634" v="430" actId="26606"/>
          <ac:spMkLst>
            <pc:docMk/>
            <pc:sldMk cId="3047176862" sldId="268"/>
            <ac:spMk id="15" creationId="{B775CD93-9DF2-48CB-9F57-1BCA9A46C7FA}"/>
          </ac:spMkLst>
        </pc:spChg>
        <pc:spChg chg="add del">
          <ac:chgData name="Shannon Webb" userId="9e7df643f9e1dd1e" providerId="LiveId" clId="{A1CAC711-A3A8-4F71-B8E0-57AA1E4A08A1}" dt="2020-05-18T13:06:56.634" v="430" actId="26606"/>
          <ac:spMkLst>
            <pc:docMk/>
            <pc:sldMk cId="3047176862" sldId="268"/>
            <ac:spMk id="16" creationId="{6166C6D1-23AC-49C4-BA07-238E4E9F8CEB}"/>
          </ac:spMkLst>
        </pc:spChg>
        <pc:spChg chg="add del">
          <ac:chgData name="Shannon Webb" userId="9e7df643f9e1dd1e" providerId="LiveId" clId="{A1CAC711-A3A8-4F71-B8E0-57AA1E4A08A1}" dt="2020-05-18T13:06:56.634" v="430" actId="26606"/>
          <ac:spMkLst>
            <pc:docMk/>
            <pc:sldMk cId="3047176862" sldId="268"/>
            <ac:spMk id="17" creationId="{1C091803-41C2-48E0-9228-5148460C7479}"/>
          </ac:spMkLst>
        </pc:spChg>
        <pc:spChg chg="add del">
          <ac:chgData name="Shannon Webb" userId="9e7df643f9e1dd1e" providerId="LiveId" clId="{A1CAC711-A3A8-4F71-B8E0-57AA1E4A08A1}" dt="2020-05-18T13:12:06.283" v="464" actId="26606"/>
          <ac:spMkLst>
            <pc:docMk/>
            <pc:sldMk cId="3047176862" sldId="268"/>
            <ac:spMk id="20" creationId="{7301F447-EEF7-48F5-AF73-7566EE7F64AD}"/>
          </ac:spMkLst>
        </pc:spChg>
        <pc:spChg chg="add del">
          <ac:chgData name="Shannon Webb" userId="9e7df643f9e1dd1e" providerId="LiveId" clId="{A1CAC711-A3A8-4F71-B8E0-57AA1E4A08A1}" dt="2020-05-18T13:12:06.283" v="464" actId="26606"/>
          <ac:spMkLst>
            <pc:docMk/>
            <pc:sldMk cId="3047176862" sldId="268"/>
            <ac:spMk id="21" creationId="{F7117410-A2A4-4085-9ADC-46744551DBDE}"/>
          </ac:spMkLst>
        </pc:spChg>
        <pc:spChg chg="add del">
          <ac:chgData name="Shannon Webb" userId="9e7df643f9e1dd1e" providerId="LiveId" clId="{A1CAC711-A3A8-4F71-B8E0-57AA1E4A08A1}" dt="2020-05-18T13:12:06.283" v="464" actId="26606"/>
          <ac:spMkLst>
            <pc:docMk/>
            <pc:sldMk cId="3047176862" sldId="268"/>
            <ac:spMk id="22" creationId="{99F74EB5-E547-4FB4-95F5-BCC788F3C4A0}"/>
          </ac:spMkLst>
        </pc:spChg>
        <pc:graphicFrameChg chg="add del">
          <ac:chgData name="Shannon Webb" userId="9e7df643f9e1dd1e" providerId="LiveId" clId="{A1CAC711-A3A8-4F71-B8E0-57AA1E4A08A1}" dt="2020-05-18T13:06:52.975" v="428" actId="26606"/>
          <ac:graphicFrameMkLst>
            <pc:docMk/>
            <pc:sldMk cId="3047176862" sldId="268"/>
            <ac:graphicFrameMk id="5" creationId="{E4609311-4CC8-4CC6-A137-F5202178BCF4}"/>
          </ac:graphicFrameMkLst>
        </pc:graphicFrameChg>
        <pc:graphicFrameChg chg="add del">
          <ac:chgData name="Shannon Webb" userId="9e7df643f9e1dd1e" providerId="LiveId" clId="{A1CAC711-A3A8-4F71-B8E0-57AA1E4A08A1}" dt="2020-05-18T13:06:56.634" v="430" actId="26606"/>
          <ac:graphicFrameMkLst>
            <pc:docMk/>
            <pc:sldMk cId="3047176862" sldId="268"/>
            <ac:graphicFrameMk id="18" creationId="{D39D249C-9C52-4801-A832-DF07A525F586}"/>
          </ac:graphicFrameMkLst>
        </pc:graphicFrameChg>
        <pc:graphicFrameChg chg="add del mod">
          <ac:chgData name="Shannon Webb" userId="9e7df643f9e1dd1e" providerId="LiveId" clId="{A1CAC711-A3A8-4F71-B8E0-57AA1E4A08A1}" dt="2020-05-18T13:12:06.283" v="464" actId="26606"/>
          <ac:graphicFrameMkLst>
            <pc:docMk/>
            <pc:sldMk cId="3047176862" sldId="268"/>
            <ac:graphicFrameMk id="23" creationId="{E4609311-4CC8-4CC6-A137-F5202178BCF4}"/>
          </ac:graphicFrameMkLst>
        </pc:graphicFrameChg>
      </pc:sldChg>
      <pc:sldChg chg="modSp del mod">
        <pc:chgData name="Shannon Webb" userId="9e7df643f9e1dd1e" providerId="LiveId" clId="{A1CAC711-A3A8-4F71-B8E0-57AA1E4A08A1}" dt="2020-05-18T13:18:24.559" v="498" actId="47"/>
        <pc:sldMkLst>
          <pc:docMk/>
          <pc:sldMk cId="2579139167" sldId="269"/>
        </pc:sldMkLst>
        <pc:spChg chg="mod">
          <ac:chgData name="Shannon Webb" userId="9e7df643f9e1dd1e" providerId="LiveId" clId="{A1CAC711-A3A8-4F71-B8E0-57AA1E4A08A1}" dt="2020-05-18T13:12:05.133" v="459"/>
          <ac:spMkLst>
            <pc:docMk/>
            <pc:sldMk cId="2579139167" sldId="269"/>
            <ac:spMk id="2" creationId="{073F56AC-B8AA-476C-AF89-E34F8E228636}"/>
          </ac:spMkLst>
        </pc:spChg>
        <pc:spChg chg="mod">
          <ac:chgData name="Shannon Webb" userId="9e7df643f9e1dd1e" providerId="LiveId" clId="{A1CAC711-A3A8-4F71-B8E0-57AA1E4A08A1}" dt="2020-05-18T13:18:01.677" v="495" actId="21"/>
          <ac:spMkLst>
            <pc:docMk/>
            <pc:sldMk cId="2579139167" sldId="269"/>
            <ac:spMk id="3" creationId="{7B007A85-E35D-48CE-9D40-A07ECDB408FB}"/>
          </ac:spMkLst>
        </pc:spChg>
      </pc:sldChg>
      <pc:sldChg chg="modSp del">
        <pc:chgData name="Shannon Webb" userId="9e7df643f9e1dd1e" providerId="LiveId" clId="{A1CAC711-A3A8-4F71-B8E0-57AA1E4A08A1}" dt="2020-05-18T13:29:09.395" v="543" actId="47"/>
        <pc:sldMkLst>
          <pc:docMk/>
          <pc:sldMk cId="2793320794" sldId="270"/>
        </pc:sldMkLst>
        <pc:spChg chg="mod">
          <ac:chgData name="Shannon Webb" userId="9e7df643f9e1dd1e" providerId="LiveId" clId="{A1CAC711-A3A8-4F71-B8E0-57AA1E4A08A1}" dt="2020-05-18T13:12:05.133" v="459"/>
          <ac:spMkLst>
            <pc:docMk/>
            <pc:sldMk cId="2793320794" sldId="270"/>
            <ac:spMk id="2" creationId="{68FD6D6C-3D88-44A6-9FCB-EECD3596CB99}"/>
          </ac:spMkLst>
        </pc:spChg>
        <pc:spChg chg="mod">
          <ac:chgData name="Shannon Webb" userId="9e7df643f9e1dd1e" providerId="LiveId" clId="{A1CAC711-A3A8-4F71-B8E0-57AA1E4A08A1}" dt="2020-05-18T13:12:05.133" v="459"/>
          <ac:spMkLst>
            <pc:docMk/>
            <pc:sldMk cId="2793320794" sldId="270"/>
            <ac:spMk id="3" creationId="{66C9C929-20F0-464E-80BC-9990EE1C815B}"/>
          </ac:spMkLst>
        </pc:spChg>
      </pc:sldChg>
      <pc:sldChg chg="addSp delSp modSp mod setBg">
        <pc:chgData name="Shannon Webb" userId="9e7df643f9e1dd1e" providerId="LiveId" clId="{A1CAC711-A3A8-4F71-B8E0-57AA1E4A08A1}" dt="2020-05-18T13:53:17.477" v="805" actId="113"/>
        <pc:sldMkLst>
          <pc:docMk/>
          <pc:sldMk cId="3685663361" sldId="272"/>
        </pc:sldMkLst>
        <pc:spChg chg="mod">
          <ac:chgData name="Shannon Webb" userId="9e7df643f9e1dd1e" providerId="LiveId" clId="{A1CAC711-A3A8-4F71-B8E0-57AA1E4A08A1}" dt="2020-05-18T13:53:17.477" v="805" actId="113"/>
          <ac:spMkLst>
            <pc:docMk/>
            <pc:sldMk cId="3685663361" sldId="272"/>
            <ac:spMk id="2" creationId="{68FD6D6C-3D88-44A6-9FCB-EECD3596CB99}"/>
          </ac:spMkLst>
        </pc:spChg>
        <pc:spChg chg="add del mod">
          <ac:chgData name="Shannon Webb" userId="9e7df643f9e1dd1e" providerId="LiveId" clId="{A1CAC711-A3A8-4F71-B8E0-57AA1E4A08A1}" dt="2020-05-18T13:30:26.055" v="553" actId="26606"/>
          <ac:spMkLst>
            <pc:docMk/>
            <pc:sldMk cId="3685663361" sldId="272"/>
            <ac:spMk id="3" creationId="{66C9C929-20F0-464E-80BC-9990EE1C815B}"/>
          </ac:spMkLst>
        </pc:spChg>
        <pc:spChg chg="add del">
          <ac:chgData name="Shannon Webb" userId="9e7df643f9e1dd1e" providerId="LiveId" clId="{A1CAC711-A3A8-4F71-B8E0-57AA1E4A08A1}" dt="2020-05-18T13:30:26.022" v="552" actId="26606"/>
          <ac:spMkLst>
            <pc:docMk/>
            <pc:sldMk cId="3685663361" sldId="272"/>
            <ac:spMk id="6" creationId="{D5F2E7E6-0185-44B7-851D-B22EE2A0DEF5}"/>
          </ac:spMkLst>
        </pc:spChg>
        <pc:spChg chg="add del">
          <ac:chgData name="Shannon Webb" userId="9e7df643f9e1dd1e" providerId="LiveId" clId="{A1CAC711-A3A8-4F71-B8E0-57AA1E4A08A1}" dt="2020-05-18T13:30:02.299" v="550" actId="26606"/>
          <ac:spMkLst>
            <pc:docMk/>
            <pc:sldMk cId="3685663361" sldId="272"/>
            <ac:spMk id="9" creationId="{07E773EB-1EC1-4E49-9DE2-E6F460497242}"/>
          </ac:spMkLst>
        </pc:spChg>
        <pc:spChg chg="add del">
          <ac:chgData name="Shannon Webb" userId="9e7df643f9e1dd1e" providerId="LiveId" clId="{A1CAC711-A3A8-4F71-B8E0-57AA1E4A08A1}" dt="2020-05-18T13:32:04.492" v="582" actId="26606"/>
          <ac:spMkLst>
            <pc:docMk/>
            <pc:sldMk cId="3685663361" sldId="272"/>
            <ac:spMk id="10" creationId="{D5F2E7E6-0185-44B7-851D-B22EE2A0DEF5}"/>
          </ac:spMkLst>
        </pc:spChg>
        <pc:spChg chg="add del">
          <ac:chgData name="Shannon Webb" userId="9e7df643f9e1dd1e" providerId="LiveId" clId="{A1CAC711-A3A8-4F71-B8E0-57AA1E4A08A1}" dt="2020-05-18T13:29:59.289" v="547" actId="26606"/>
          <ac:spMkLst>
            <pc:docMk/>
            <pc:sldMk cId="3685663361" sldId="272"/>
            <ac:spMk id="14" creationId="{07E773EB-1EC1-4E49-9DE2-E6F460497242}"/>
          </ac:spMkLst>
        </pc:spChg>
        <pc:spChg chg="add del">
          <ac:chgData name="Shannon Webb" userId="9e7df643f9e1dd1e" providerId="LiveId" clId="{A1CAC711-A3A8-4F71-B8E0-57AA1E4A08A1}" dt="2020-05-18T13:32:04.492" v="582" actId="26606"/>
          <ac:spMkLst>
            <pc:docMk/>
            <pc:sldMk cId="3685663361" sldId="272"/>
            <ac:spMk id="16" creationId="{07E773EB-1EC1-4E49-9DE2-E6F460497242}"/>
          </ac:spMkLst>
        </pc:spChg>
        <pc:graphicFrameChg chg="add del mod modGraphic">
          <ac:chgData name="Shannon Webb" userId="9e7df643f9e1dd1e" providerId="LiveId" clId="{A1CAC711-A3A8-4F71-B8E0-57AA1E4A08A1}" dt="2020-05-18T13:30:02.299" v="550" actId="26606"/>
          <ac:graphicFrameMkLst>
            <pc:docMk/>
            <pc:sldMk cId="3685663361" sldId="272"/>
            <ac:graphicFrameMk id="5" creationId="{5111C149-9486-42E8-8CC2-765D49F8E9B4}"/>
          </ac:graphicFrameMkLst>
        </pc:graphicFrameChg>
        <pc:graphicFrameChg chg="add del">
          <ac:chgData name="Shannon Webb" userId="9e7df643f9e1dd1e" providerId="LiveId" clId="{A1CAC711-A3A8-4F71-B8E0-57AA1E4A08A1}" dt="2020-05-18T13:30:26.022" v="552" actId="26606"/>
          <ac:graphicFrameMkLst>
            <pc:docMk/>
            <pc:sldMk cId="3685663361" sldId="272"/>
            <ac:graphicFrameMk id="7" creationId="{F951A8AC-3BF4-4CC5-9DE9-F2F226ABFDB3}"/>
          </ac:graphicFrameMkLst>
        </pc:graphicFrameChg>
        <pc:graphicFrameChg chg="add mod modGraphic">
          <ac:chgData name="Shannon Webb" userId="9e7df643f9e1dd1e" providerId="LiveId" clId="{A1CAC711-A3A8-4F71-B8E0-57AA1E4A08A1}" dt="2020-05-18T13:32:04.492" v="582" actId="26606"/>
          <ac:graphicFrameMkLst>
            <pc:docMk/>
            <pc:sldMk cId="3685663361" sldId="272"/>
            <ac:graphicFrameMk id="11" creationId="{1348A51B-99BC-4EBD-882F-EF217A839B44}"/>
          </ac:graphicFrameMkLst>
        </pc:graphicFrameChg>
      </pc:sldChg>
      <pc:sldChg chg="modSp del">
        <pc:chgData name="Shannon Webb" userId="9e7df643f9e1dd1e" providerId="LiveId" clId="{A1CAC711-A3A8-4F71-B8E0-57AA1E4A08A1}" dt="2020-05-18T13:40:09.635" v="600" actId="47"/>
        <pc:sldMkLst>
          <pc:docMk/>
          <pc:sldMk cId="1608337116" sldId="273"/>
        </pc:sldMkLst>
        <pc:spChg chg="mod">
          <ac:chgData name="Shannon Webb" userId="9e7df643f9e1dd1e" providerId="LiveId" clId="{A1CAC711-A3A8-4F71-B8E0-57AA1E4A08A1}" dt="2020-05-18T13:12:05.133" v="459"/>
          <ac:spMkLst>
            <pc:docMk/>
            <pc:sldMk cId="1608337116" sldId="273"/>
            <ac:spMk id="2" creationId="{783DD88A-CB71-4C4C-96C4-7F014E6AD53A}"/>
          </ac:spMkLst>
        </pc:spChg>
        <pc:spChg chg="mod">
          <ac:chgData name="Shannon Webb" userId="9e7df643f9e1dd1e" providerId="LiveId" clId="{A1CAC711-A3A8-4F71-B8E0-57AA1E4A08A1}" dt="2020-05-18T13:12:05.133" v="459"/>
          <ac:spMkLst>
            <pc:docMk/>
            <pc:sldMk cId="1608337116" sldId="273"/>
            <ac:spMk id="3" creationId="{4486E58C-E906-4167-AB66-99C37555E4D9}"/>
          </ac:spMkLst>
        </pc:spChg>
      </pc:sldChg>
      <pc:sldChg chg="addSp delSp modSp mod setBg">
        <pc:chgData name="Shannon Webb" userId="9e7df643f9e1dd1e" providerId="LiveId" clId="{A1CAC711-A3A8-4F71-B8E0-57AA1E4A08A1}" dt="2020-05-18T13:53:38.061" v="809" actId="113"/>
        <pc:sldMkLst>
          <pc:docMk/>
          <pc:sldMk cId="509575852" sldId="274"/>
        </pc:sldMkLst>
        <pc:spChg chg="mod">
          <ac:chgData name="Shannon Webb" userId="9e7df643f9e1dd1e" providerId="LiveId" clId="{A1CAC711-A3A8-4F71-B8E0-57AA1E4A08A1}" dt="2020-05-18T13:53:38.061" v="809" actId="113"/>
          <ac:spMkLst>
            <pc:docMk/>
            <pc:sldMk cId="509575852" sldId="274"/>
            <ac:spMk id="2" creationId="{AB38DB45-12B8-46CA-BC20-9ACC51E482EB}"/>
          </ac:spMkLst>
        </pc:spChg>
        <pc:spChg chg="del mod">
          <ac:chgData name="Shannon Webb" userId="9e7df643f9e1dd1e" providerId="LiveId" clId="{A1CAC711-A3A8-4F71-B8E0-57AA1E4A08A1}" dt="2020-05-18T13:40:54.283" v="608" actId="26606"/>
          <ac:spMkLst>
            <pc:docMk/>
            <pc:sldMk cId="509575852" sldId="274"/>
            <ac:spMk id="5" creationId="{102B58A7-692B-49F4-95FC-B550D7602771}"/>
          </ac:spMkLst>
        </pc:spChg>
        <pc:spChg chg="add">
          <ac:chgData name="Shannon Webb" userId="9e7df643f9e1dd1e" providerId="LiveId" clId="{A1CAC711-A3A8-4F71-B8E0-57AA1E4A08A1}" dt="2020-05-18T13:40:54.283" v="608" actId="26606"/>
          <ac:spMkLst>
            <pc:docMk/>
            <pc:sldMk cId="509575852" sldId="274"/>
            <ac:spMk id="11" creationId="{3A5B4632-C963-4296-86F0-79AA9EA5AE98}"/>
          </ac:spMkLst>
        </pc:spChg>
        <pc:graphicFrameChg chg="add mod">
          <ac:chgData name="Shannon Webb" userId="9e7df643f9e1dd1e" providerId="LiveId" clId="{A1CAC711-A3A8-4F71-B8E0-57AA1E4A08A1}" dt="2020-05-18T13:41:18.375" v="620" actId="20577"/>
          <ac:graphicFrameMkLst>
            <pc:docMk/>
            <pc:sldMk cId="509575852" sldId="274"/>
            <ac:graphicFrameMk id="7" creationId="{4F8C0845-550F-47DB-981B-BDFEE122D4E5}"/>
          </ac:graphicFrameMkLst>
        </pc:graphicFrameChg>
      </pc:sldChg>
      <pc:sldChg chg="addSp modSp mod setBg">
        <pc:chgData name="Shannon Webb" userId="9e7df643f9e1dd1e" providerId="LiveId" clId="{A1CAC711-A3A8-4F71-B8E0-57AA1E4A08A1}" dt="2020-05-18T22:50:48.618" v="4241" actId="20577"/>
        <pc:sldMkLst>
          <pc:docMk/>
          <pc:sldMk cId="1400738222" sldId="275"/>
        </pc:sldMkLst>
        <pc:spChg chg="mod">
          <ac:chgData name="Shannon Webb" userId="9e7df643f9e1dd1e" providerId="LiveId" clId="{A1CAC711-A3A8-4F71-B8E0-57AA1E4A08A1}" dt="2020-05-18T13:53:33.115" v="808" actId="113"/>
          <ac:spMkLst>
            <pc:docMk/>
            <pc:sldMk cId="1400738222" sldId="275"/>
            <ac:spMk id="2" creationId="{E99176E4-9BF9-4108-895E-0D367F10CC25}"/>
          </ac:spMkLst>
        </pc:spChg>
        <pc:spChg chg="mod">
          <ac:chgData name="Shannon Webb" userId="9e7df643f9e1dd1e" providerId="LiveId" clId="{A1CAC711-A3A8-4F71-B8E0-57AA1E4A08A1}" dt="2020-05-18T22:50:48.618" v="4241" actId="20577"/>
          <ac:spMkLst>
            <pc:docMk/>
            <pc:sldMk cId="1400738222" sldId="275"/>
            <ac:spMk id="3" creationId="{0C2DA895-82B0-479A-A93D-C0134FA9B888}"/>
          </ac:spMkLst>
        </pc:spChg>
        <pc:spChg chg="add">
          <ac:chgData name="Shannon Webb" userId="9e7df643f9e1dd1e" providerId="LiveId" clId="{A1CAC711-A3A8-4F71-B8E0-57AA1E4A08A1}" dt="2020-05-18T13:42:55.514" v="623" actId="26606"/>
          <ac:spMkLst>
            <pc:docMk/>
            <pc:sldMk cId="1400738222" sldId="275"/>
            <ac:spMk id="8" creationId="{389575E1-3389-451A-A5F7-27854C25C599}"/>
          </ac:spMkLst>
        </pc:spChg>
        <pc:spChg chg="add">
          <ac:chgData name="Shannon Webb" userId="9e7df643f9e1dd1e" providerId="LiveId" clId="{A1CAC711-A3A8-4F71-B8E0-57AA1E4A08A1}" dt="2020-05-18T13:42:55.514" v="623" actId="26606"/>
          <ac:spMkLst>
            <pc:docMk/>
            <pc:sldMk cId="1400738222" sldId="275"/>
            <ac:spMk id="10" creationId="{A53CCC5C-D88E-40FB-B30B-23DCDBD01D37}"/>
          </ac:spMkLst>
        </pc:spChg>
        <pc:spChg chg="add">
          <ac:chgData name="Shannon Webb" userId="9e7df643f9e1dd1e" providerId="LiveId" clId="{A1CAC711-A3A8-4F71-B8E0-57AA1E4A08A1}" dt="2020-05-18T13:42:55.514" v="623" actId="26606"/>
          <ac:spMkLst>
            <pc:docMk/>
            <pc:sldMk cId="1400738222" sldId="275"/>
            <ac:spMk id="12" creationId="{081E4A58-353D-44AE-B2FC-2A74E2E400F7}"/>
          </ac:spMkLst>
        </pc:spChg>
      </pc:sldChg>
      <pc:sldChg chg="modSp del mod">
        <pc:chgData name="Shannon Webb" userId="9e7df643f9e1dd1e" providerId="LiveId" clId="{A1CAC711-A3A8-4F71-B8E0-57AA1E4A08A1}" dt="2020-05-18T13:46:07.224" v="686" actId="47"/>
        <pc:sldMkLst>
          <pc:docMk/>
          <pc:sldMk cId="877541481" sldId="276"/>
        </pc:sldMkLst>
        <pc:spChg chg="mod">
          <ac:chgData name="Shannon Webb" userId="9e7df643f9e1dd1e" providerId="LiveId" clId="{A1CAC711-A3A8-4F71-B8E0-57AA1E4A08A1}" dt="2020-05-18T13:12:05.133" v="459"/>
          <ac:spMkLst>
            <pc:docMk/>
            <pc:sldMk cId="877541481" sldId="276"/>
            <ac:spMk id="2" creationId="{06D03CFC-2BEE-449F-B1E6-B0E625AA8033}"/>
          </ac:spMkLst>
        </pc:spChg>
        <pc:spChg chg="mod">
          <ac:chgData name="Shannon Webb" userId="9e7df643f9e1dd1e" providerId="LiveId" clId="{A1CAC711-A3A8-4F71-B8E0-57AA1E4A08A1}" dt="2020-05-18T13:44:05.264" v="626" actId="21"/>
          <ac:spMkLst>
            <pc:docMk/>
            <pc:sldMk cId="877541481" sldId="276"/>
            <ac:spMk id="3" creationId="{8624BE92-CD29-4DF6-9415-52311FCF0BF2}"/>
          </ac:spMkLst>
        </pc:spChg>
      </pc:sldChg>
      <pc:sldChg chg="addSp modSp mod setBg">
        <pc:chgData name="Shannon Webb" userId="9e7df643f9e1dd1e" providerId="LiveId" clId="{A1CAC711-A3A8-4F71-B8E0-57AA1E4A08A1}" dt="2020-05-18T14:37:21.663" v="812" actId="6549"/>
        <pc:sldMkLst>
          <pc:docMk/>
          <pc:sldMk cId="433310020" sldId="277"/>
        </pc:sldMkLst>
        <pc:spChg chg="mod">
          <ac:chgData name="Shannon Webb" userId="9e7df643f9e1dd1e" providerId="LiveId" clId="{A1CAC711-A3A8-4F71-B8E0-57AA1E4A08A1}" dt="2020-05-18T13:52:29.094" v="796" actId="113"/>
          <ac:spMkLst>
            <pc:docMk/>
            <pc:sldMk cId="433310020" sldId="277"/>
            <ac:spMk id="2" creationId="{4F0AFFD1-27DF-4079-9245-08790282738A}"/>
          </ac:spMkLst>
        </pc:spChg>
        <pc:spChg chg="mod">
          <ac:chgData name="Shannon Webb" userId="9e7df643f9e1dd1e" providerId="LiveId" clId="{A1CAC711-A3A8-4F71-B8E0-57AA1E4A08A1}" dt="2020-05-18T14:37:21.663" v="812" actId="6549"/>
          <ac:spMkLst>
            <pc:docMk/>
            <pc:sldMk cId="433310020" sldId="277"/>
            <ac:spMk id="3" creationId="{02D806E5-4487-4A40-A022-3E92FF557F1D}"/>
          </ac:spMkLst>
        </pc:spChg>
        <pc:spChg chg="add">
          <ac:chgData name="Shannon Webb" userId="9e7df643f9e1dd1e" providerId="LiveId" clId="{A1CAC711-A3A8-4F71-B8E0-57AA1E4A08A1}" dt="2020-05-18T13:52:13.860" v="794" actId="26606"/>
          <ac:spMkLst>
            <pc:docMk/>
            <pc:sldMk cId="433310020" sldId="277"/>
            <ac:spMk id="10" creationId="{1CD81A2A-6ED4-4EF4-A14C-912D31E14800}"/>
          </ac:spMkLst>
        </pc:spChg>
        <pc:spChg chg="add">
          <ac:chgData name="Shannon Webb" userId="9e7df643f9e1dd1e" providerId="LiveId" clId="{A1CAC711-A3A8-4F71-B8E0-57AA1E4A08A1}" dt="2020-05-18T13:52:13.860" v="794" actId="26606"/>
          <ac:spMkLst>
            <pc:docMk/>
            <pc:sldMk cId="433310020" sldId="277"/>
            <ac:spMk id="12" creationId="{1661932C-CA15-4E17-B115-FAE7CBEE4789}"/>
          </ac:spMkLst>
        </pc:spChg>
        <pc:spChg chg="add">
          <ac:chgData name="Shannon Webb" userId="9e7df643f9e1dd1e" providerId="LiveId" clId="{A1CAC711-A3A8-4F71-B8E0-57AA1E4A08A1}" dt="2020-05-18T13:52:13.860" v="794" actId="26606"/>
          <ac:spMkLst>
            <pc:docMk/>
            <pc:sldMk cId="433310020" sldId="277"/>
            <ac:spMk id="14" creationId="{8590ADD5-9383-4D3D-9047-3DA2593CCB5D}"/>
          </ac:spMkLst>
        </pc:spChg>
        <pc:spChg chg="add">
          <ac:chgData name="Shannon Webb" userId="9e7df643f9e1dd1e" providerId="LiveId" clId="{A1CAC711-A3A8-4F71-B8E0-57AA1E4A08A1}" dt="2020-05-18T13:52:13.860" v="794" actId="26606"/>
          <ac:spMkLst>
            <pc:docMk/>
            <pc:sldMk cId="433310020" sldId="277"/>
            <ac:spMk id="16" creationId="{DABE3E45-88CF-45D8-8D40-C773324D93F6}"/>
          </ac:spMkLst>
        </pc:spChg>
        <pc:spChg chg="add">
          <ac:chgData name="Shannon Webb" userId="9e7df643f9e1dd1e" providerId="LiveId" clId="{A1CAC711-A3A8-4F71-B8E0-57AA1E4A08A1}" dt="2020-05-18T13:52:13.860" v="794" actId="26606"/>
          <ac:spMkLst>
            <pc:docMk/>
            <pc:sldMk cId="433310020" sldId="277"/>
            <ac:spMk id="20" creationId="{B91ECDA9-56DC-4270-8F33-01C5637B8CEB}"/>
          </ac:spMkLst>
        </pc:spChg>
        <pc:spChg chg="add">
          <ac:chgData name="Shannon Webb" userId="9e7df643f9e1dd1e" providerId="LiveId" clId="{A1CAC711-A3A8-4F71-B8E0-57AA1E4A08A1}" dt="2020-05-18T13:52:13.860" v="794" actId="26606"/>
          <ac:spMkLst>
            <pc:docMk/>
            <pc:sldMk cId="433310020" sldId="277"/>
            <ac:spMk id="22" creationId="{75F47824-961D-465D-84F9-EAE11BC6173B}"/>
          </ac:spMkLst>
        </pc:spChg>
        <pc:spChg chg="add">
          <ac:chgData name="Shannon Webb" userId="9e7df643f9e1dd1e" providerId="LiveId" clId="{A1CAC711-A3A8-4F71-B8E0-57AA1E4A08A1}" dt="2020-05-18T13:52:13.860" v="794" actId="26606"/>
          <ac:spMkLst>
            <pc:docMk/>
            <pc:sldMk cId="433310020" sldId="277"/>
            <ac:spMk id="24" creationId="{FEC9DA3E-C1D7-472D-B7C0-F71AE41FBA23}"/>
          </ac:spMkLst>
        </pc:spChg>
        <pc:picChg chg="add">
          <ac:chgData name="Shannon Webb" userId="9e7df643f9e1dd1e" providerId="LiveId" clId="{A1CAC711-A3A8-4F71-B8E0-57AA1E4A08A1}" dt="2020-05-18T13:52:13.860" v="794" actId="26606"/>
          <ac:picMkLst>
            <pc:docMk/>
            <pc:sldMk cId="433310020" sldId="277"/>
            <ac:picMk id="7" creationId="{EBB841FC-CDA5-442B-AE36-2A55C0F950B0}"/>
          </ac:picMkLst>
        </pc:picChg>
        <pc:cxnChg chg="add">
          <ac:chgData name="Shannon Webb" userId="9e7df643f9e1dd1e" providerId="LiveId" clId="{A1CAC711-A3A8-4F71-B8E0-57AA1E4A08A1}" dt="2020-05-18T13:52:13.860" v="794" actId="26606"/>
          <ac:cxnSpMkLst>
            <pc:docMk/>
            <pc:sldMk cId="433310020" sldId="277"/>
            <ac:cxnSpMk id="18" creationId="{49CD1692-827B-4C8D-B4A1-134FD04CF45C}"/>
          </ac:cxnSpMkLst>
        </pc:cxnChg>
      </pc:sldChg>
      <pc:sldChg chg="addSp delSp modSp mod setBg delDesignElem">
        <pc:chgData name="Shannon Webb" userId="9e7df643f9e1dd1e" providerId="LiveId" clId="{A1CAC711-A3A8-4F71-B8E0-57AA1E4A08A1}" dt="2020-05-18T21:55:35.290" v="1717" actId="403"/>
        <pc:sldMkLst>
          <pc:docMk/>
          <pc:sldMk cId="763057480" sldId="281"/>
        </pc:sldMkLst>
        <pc:spChg chg="mod">
          <ac:chgData name="Shannon Webb" userId="9e7df643f9e1dd1e" providerId="LiveId" clId="{A1CAC711-A3A8-4F71-B8E0-57AA1E4A08A1}" dt="2020-05-18T13:52:43.470" v="798" actId="113"/>
          <ac:spMkLst>
            <pc:docMk/>
            <pc:sldMk cId="763057480" sldId="281"/>
            <ac:spMk id="2" creationId="{B2DB2D89-188B-4DA8-944D-1E329C08EC34}"/>
          </ac:spMkLst>
        </pc:spChg>
        <pc:spChg chg="mod">
          <ac:chgData name="Shannon Webb" userId="9e7df643f9e1dd1e" providerId="LiveId" clId="{A1CAC711-A3A8-4F71-B8E0-57AA1E4A08A1}" dt="2020-05-18T21:55:35.290" v="1717" actId="403"/>
          <ac:spMkLst>
            <pc:docMk/>
            <pc:sldMk cId="763057480" sldId="281"/>
            <ac:spMk id="3" creationId="{255D35EC-54F6-43A6-9A18-3A523AC770B7}"/>
          </ac:spMkLst>
        </pc:spChg>
        <pc:spChg chg="add del">
          <ac:chgData name="Shannon Webb" userId="9e7df643f9e1dd1e" providerId="LiveId" clId="{A1CAC711-A3A8-4F71-B8E0-57AA1E4A08A1}" dt="2020-05-18T13:03:44.371" v="403" actId="26606"/>
          <ac:spMkLst>
            <pc:docMk/>
            <pc:sldMk cId="763057480" sldId="281"/>
            <ac:spMk id="8" creationId="{907EF6B7-1338-4443-8C46-6A318D952DFD}"/>
          </ac:spMkLst>
        </pc:spChg>
        <pc:spChg chg="add del">
          <ac:chgData name="Shannon Webb" userId="9e7df643f9e1dd1e" providerId="LiveId" clId="{A1CAC711-A3A8-4F71-B8E0-57AA1E4A08A1}" dt="2020-05-18T13:03:44.371" v="403" actId="26606"/>
          <ac:spMkLst>
            <pc:docMk/>
            <pc:sldMk cId="763057480" sldId="281"/>
            <ac:spMk id="10" creationId="{DAAE4CDD-124C-4DCF-9584-B6033B545DD5}"/>
          </ac:spMkLst>
        </pc:spChg>
        <pc:spChg chg="add del">
          <ac:chgData name="Shannon Webb" userId="9e7df643f9e1dd1e" providerId="LiveId" clId="{A1CAC711-A3A8-4F71-B8E0-57AA1E4A08A1}" dt="2020-05-18T13:03:44.371" v="403" actId="26606"/>
          <ac:spMkLst>
            <pc:docMk/>
            <pc:sldMk cId="763057480" sldId="281"/>
            <ac:spMk id="12" creationId="{081E4A58-353D-44AE-B2FC-2A74E2E400F7}"/>
          </ac:spMkLst>
        </pc:spChg>
        <pc:spChg chg="add del">
          <ac:chgData name="Shannon Webb" userId="9e7df643f9e1dd1e" providerId="LiveId" clId="{A1CAC711-A3A8-4F71-B8E0-57AA1E4A08A1}" dt="2020-05-18T13:03:44.360" v="402" actId="26606"/>
          <ac:spMkLst>
            <pc:docMk/>
            <pc:sldMk cId="763057480" sldId="281"/>
            <ac:spMk id="17" creationId="{1BB867FF-FC45-48F7-8104-F89BE54909F1}"/>
          </ac:spMkLst>
        </pc:spChg>
        <pc:spChg chg="add del">
          <ac:chgData name="Shannon Webb" userId="9e7df643f9e1dd1e" providerId="LiveId" clId="{A1CAC711-A3A8-4F71-B8E0-57AA1E4A08A1}" dt="2020-05-18T13:03:44.360" v="402" actId="26606"/>
          <ac:spMkLst>
            <pc:docMk/>
            <pc:sldMk cId="763057480" sldId="281"/>
            <ac:spMk id="19" creationId="{8BB56887-D0D5-4F0C-9E19-7247EB83C8B7}"/>
          </ac:spMkLst>
        </pc:spChg>
        <pc:spChg chg="add del">
          <ac:chgData name="Shannon Webb" userId="9e7df643f9e1dd1e" providerId="LiveId" clId="{A1CAC711-A3A8-4F71-B8E0-57AA1E4A08A1}" dt="2020-05-18T13:03:44.360" v="402" actId="26606"/>
          <ac:spMkLst>
            <pc:docMk/>
            <pc:sldMk cId="763057480" sldId="281"/>
            <ac:spMk id="21" creationId="{081E4A58-353D-44AE-B2FC-2A74E2E400F7}"/>
          </ac:spMkLst>
        </pc:spChg>
        <pc:spChg chg="add del">
          <ac:chgData name="Shannon Webb" userId="9e7df643f9e1dd1e" providerId="LiveId" clId="{A1CAC711-A3A8-4F71-B8E0-57AA1E4A08A1}" dt="2020-05-18T13:12:05.133" v="459"/>
          <ac:spMkLst>
            <pc:docMk/>
            <pc:sldMk cId="763057480" sldId="281"/>
            <ac:spMk id="23" creationId="{907EF6B7-1338-4443-8C46-6A318D952DFD}"/>
          </ac:spMkLst>
        </pc:spChg>
        <pc:spChg chg="add del">
          <ac:chgData name="Shannon Webb" userId="9e7df643f9e1dd1e" providerId="LiveId" clId="{A1CAC711-A3A8-4F71-B8E0-57AA1E4A08A1}" dt="2020-05-18T13:12:05.133" v="459"/>
          <ac:spMkLst>
            <pc:docMk/>
            <pc:sldMk cId="763057480" sldId="281"/>
            <ac:spMk id="24" creationId="{DAAE4CDD-124C-4DCF-9584-B6033B545DD5}"/>
          </ac:spMkLst>
        </pc:spChg>
        <pc:spChg chg="add del">
          <ac:chgData name="Shannon Webb" userId="9e7df643f9e1dd1e" providerId="LiveId" clId="{A1CAC711-A3A8-4F71-B8E0-57AA1E4A08A1}" dt="2020-05-18T13:12:05.133" v="459"/>
          <ac:spMkLst>
            <pc:docMk/>
            <pc:sldMk cId="763057480" sldId="281"/>
            <ac:spMk id="25" creationId="{081E4A58-353D-44AE-B2FC-2A74E2E400F7}"/>
          </ac:spMkLst>
        </pc:spChg>
      </pc:sldChg>
      <pc:sldChg chg="addSp delSp modSp add del mod setBg setClrOvrMap">
        <pc:chgData name="Shannon Webb" userId="9e7df643f9e1dd1e" providerId="LiveId" clId="{A1CAC711-A3A8-4F71-B8E0-57AA1E4A08A1}" dt="2020-05-18T21:53:41.520" v="1709" actId="113"/>
        <pc:sldMkLst>
          <pc:docMk/>
          <pc:sldMk cId="343719214" sldId="282"/>
        </pc:sldMkLst>
        <pc:spChg chg="mod">
          <ac:chgData name="Shannon Webb" userId="9e7df643f9e1dd1e" providerId="LiveId" clId="{A1CAC711-A3A8-4F71-B8E0-57AA1E4A08A1}" dt="2020-05-18T21:53:41.520" v="1709" actId="113"/>
          <ac:spMkLst>
            <pc:docMk/>
            <pc:sldMk cId="343719214" sldId="282"/>
            <ac:spMk id="2" creationId="{93A84725-1C04-4232-9D4C-C42AA23EC644}"/>
          </ac:spMkLst>
        </pc:spChg>
        <pc:spChg chg="del mod">
          <ac:chgData name="Shannon Webb" userId="9e7df643f9e1dd1e" providerId="LiveId" clId="{A1CAC711-A3A8-4F71-B8E0-57AA1E4A08A1}" dt="2020-05-18T13:49:58.673" v="761" actId="26606"/>
          <ac:spMkLst>
            <pc:docMk/>
            <pc:sldMk cId="343719214" sldId="282"/>
            <ac:spMk id="3" creationId="{9A19FEBB-D6DE-499C-B0B8-6281FDFB7E9D}"/>
          </ac:spMkLst>
        </pc:spChg>
        <pc:spChg chg="add del">
          <ac:chgData name="Shannon Webb" userId="9e7df643f9e1dd1e" providerId="LiveId" clId="{A1CAC711-A3A8-4F71-B8E0-57AA1E4A08A1}" dt="2020-05-18T13:50:26.364" v="771" actId="26606"/>
          <ac:spMkLst>
            <pc:docMk/>
            <pc:sldMk cId="343719214" sldId="282"/>
            <ac:spMk id="9" creationId="{0671A8AE-40A1-4631-A6B8-581AFF065482}"/>
          </ac:spMkLst>
        </pc:spChg>
        <pc:spChg chg="add del">
          <ac:chgData name="Shannon Webb" userId="9e7df643f9e1dd1e" providerId="LiveId" clId="{A1CAC711-A3A8-4F71-B8E0-57AA1E4A08A1}" dt="2020-05-18T13:50:26.364" v="771" actId="26606"/>
          <ac:spMkLst>
            <pc:docMk/>
            <pc:sldMk cId="343719214" sldId="282"/>
            <ac:spMk id="11" creationId="{AB58EF07-17C2-48CF-ABB0-EEF1F17CB8F0}"/>
          </ac:spMkLst>
        </pc:spChg>
        <pc:spChg chg="add del">
          <ac:chgData name="Shannon Webb" userId="9e7df643f9e1dd1e" providerId="LiveId" clId="{A1CAC711-A3A8-4F71-B8E0-57AA1E4A08A1}" dt="2020-05-18T13:50:26.364" v="771" actId="26606"/>
          <ac:spMkLst>
            <pc:docMk/>
            <pc:sldMk cId="343719214" sldId="282"/>
            <ac:spMk id="13" creationId="{AF2F604E-43BE-4DC3-B983-E071523364F8}"/>
          </ac:spMkLst>
        </pc:spChg>
        <pc:spChg chg="add del">
          <ac:chgData name="Shannon Webb" userId="9e7df643f9e1dd1e" providerId="LiveId" clId="{A1CAC711-A3A8-4F71-B8E0-57AA1E4A08A1}" dt="2020-05-18T13:50:26.364" v="771" actId="26606"/>
          <ac:spMkLst>
            <pc:docMk/>
            <pc:sldMk cId="343719214" sldId="282"/>
            <ac:spMk id="15" creationId="{08C9B587-E65E-4B52-B37C-ABEBB6E87928}"/>
          </ac:spMkLst>
        </pc:spChg>
        <pc:spChg chg="add">
          <ac:chgData name="Shannon Webb" userId="9e7df643f9e1dd1e" providerId="LiveId" clId="{A1CAC711-A3A8-4F71-B8E0-57AA1E4A08A1}" dt="2020-05-18T13:50:26.364" v="771" actId="26606"/>
          <ac:spMkLst>
            <pc:docMk/>
            <pc:sldMk cId="343719214" sldId="282"/>
            <ac:spMk id="20" creationId="{D4906370-1564-49FA-A802-58546B3922DC}"/>
          </ac:spMkLst>
        </pc:spChg>
        <pc:spChg chg="add">
          <ac:chgData name="Shannon Webb" userId="9e7df643f9e1dd1e" providerId="LiveId" clId="{A1CAC711-A3A8-4F71-B8E0-57AA1E4A08A1}" dt="2020-05-18T13:50:26.364" v="771" actId="26606"/>
          <ac:spMkLst>
            <pc:docMk/>
            <pc:sldMk cId="343719214" sldId="282"/>
            <ac:spMk id="22" creationId="{EF640709-BDFD-453B-B75D-6212E7A870BA}"/>
          </ac:spMkLst>
        </pc:spChg>
        <pc:spChg chg="add">
          <ac:chgData name="Shannon Webb" userId="9e7df643f9e1dd1e" providerId="LiveId" clId="{A1CAC711-A3A8-4F71-B8E0-57AA1E4A08A1}" dt="2020-05-18T13:50:26.364" v="771" actId="26606"/>
          <ac:spMkLst>
            <pc:docMk/>
            <pc:sldMk cId="343719214" sldId="282"/>
            <ac:spMk id="24" creationId="{B4019478-3FDC-438C-8848-1D7DA864AFC4}"/>
          </ac:spMkLst>
        </pc:spChg>
        <pc:spChg chg="add">
          <ac:chgData name="Shannon Webb" userId="9e7df643f9e1dd1e" providerId="LiveId" clId="{A1CAC711-A3A8-4F71-B8E0-57AA1E4A08A1}" dt="2020-05-18T13:50:26.364" v="771" actId="26606"/>
          <ac:spMkLst>
            <pc:docMk/>
            <pc:sldMk cId="343719214" sldId="282"/>
            <ac:spMk id="26" creationId="{FE406479-1D57-4209-B128-3C81746247C6}"/>
          </ac:spMkLst>
        </pc:spChg>
        <pc:picChg chg="add mod">
          <ac:chgData name="Shannon Webb" userId="9e7df643f9e1dd1e" providerId="LiveId" clId="{A1CAC711-A3A8-4F71-B8E0-57AA1E4A08A1}" dt="2020-05-18T13:50:30.983" v="773" actId="962"/>
          <ac:picMkLst>
            <pc:docMk/>
            <pc:sldMk cId="343719214" sldId="282"/>
            <ac:picMk id="5" creationId="{BD0CCE4E-64A6-414E-A848-12148D192BE6}"/>
          </ac:picMkLst>
        </pc:picChg>
      </pc:sldChg>
      <pc:sldChg chg="addSp delSp add del setBg delDesignElem">
        <pc:chgData name="Shannon Webb" userId="9e7df643f9e1dd1e" providerId="LiveId" clId="{A1CAC711-A3A8-4F71-B8E0-57AA1E4A08A1}" dt="2020-05-18T13:12:05.832" v="461"/>
        <pc:sldMkLst>
          <pc:docMk/>
          <pc:sldMk cId="996073175" sldId="283"/>
        </pc:sldMkLst>
        <pc:spChg chg="add del">
          <ac:chgData name="Shannon Webb" userId="9e7df643f9e1dd1e" providerId="LiveId" clId="{A1CAC711-A3A8-4F71-B8E0-57AA1E4A08A1}" dt="2020-05-18T13:12:05.832" v="461"/>
          <ac:spMkLst>
            <pc:docMk/>
            <pc:sldMk cId="996073175" sldId="283"/>
            <ac:spMk id="20" creationId="{7301F447-EEF7-48F5-AF73-7566EE7F64AD}"/>
          </ac:spMkLst>
        </pc:spChg>
        <pc:spChg chg="add del">
          <ac:chgData name="Shannon Webb" userId="9e7df643f9e1dd1e" providerId="LiveId" clId="{A1CAC711-A3A8-4F71-B8E0-57AA1E4A08A1}" dt="2020-05-18T13:12:05.832" v="461"/>
          <ac:spMkLst>
            <pc:docMk/>
            <pc:sldMk cId="996073175" sldId="283"/>
            <ac:spMk id="21" creationId="{F7117410-A2A4-4085-9ADC-46744551DBDE}"/>
          </ac:spMkLst>
        </pc:spChg>
        <pc:spChg chg="add del">
          <ac:chgData name="Shannon Webb" userId="9e7df643f9e1dd1e" providerId="LiveId" clId="{A1CAC711-A3A8-4F71-B8E0-57AA1E4A08A1}" dt="2020-05-18T13:12:05.832" v="461"/>
          <ac:spMkLst>
            <pc:docMk/>
            <pc:sldMk cId="996073175" sldId="283"/>
            <ac:spMk id="22" creationId="{99F74EB5-E547-4FB4-95F5-BCC788F3C4A0}"/>
          </ac:spMkLst>
        </pc:spChg>
      </pc:sldChg>
      <pc:sldChg chg="new del">
        <pc:chgData name="Shannon Webb" userId="9e7df643f9e1dd1e" providerId="LiveId" clId="{A1CAC711-A3A8-4F71-B8E0-57AA1E4A08A1}" dt="2020-05-18T13:13:14.033" v="470" actId="680"/>
        <pc:sldMkLst>
          <pc:docMk/>
          <pc:sldMk cId="2288372299" sldId="283"/>
        </pc:sldMkLst>
      </pc:sldChg>
      <pc:sldChg chg="modSp add del">
        <pc:chgData name="Shannon Webb" userId="9e7df643f9e1dd1e" providerId="LiveId" clId="{A1CAC711-A3A8-4F71-B8E0-57AA1E4A08A1}" dt="2020-05-18T13:12:03.660" v="454"/>
        <pc:sldMkLst>
          <pc:docMk/>
          <pc:sldMk cId="2816404951" sldId="283"/>
        </pc:sldMkLst>
        <pc:graphicFrameChg chg="mod">
          <ac:chgData name="Shannon Webb" userId="9e7df643f9e1dd1e" providerId="LiveId" clId="{A1CAC711-A3A8-4F71-B8E0-57AA1E4A08A1}" dt="2020-05-18T13:11:55.254" v="453" actId="403"/>
          <ac:graphicFrameMkLst>
            <pc:docMk/>
            <pc:sldMk cId="2816404951" sldId="283"/>
            <ac:graphicFrameMk id="23" creationId="{E4609311-4CC8-4CC6-A137-F5202178BCF4}"/>
          </ac:graphicFrameMkLst>
        </pc:graphicFrameChg>
      </pc:sldChg>
      <pc:sldChg chg="modSp add mod">
        <pc:chgData name="Shannon Webb" userId="9e7df643f9e1dd1e" providerId="LiveId" clId="{A1CAC711-A3A8-4F71-B8E0-57AA1E4A08A1}" dt="2020-05-18T22:40:49.654" v="4032" actId="113"/>
        <pc:sldMkLst>
          <pc:docMk/>
          <pc:sldMk cId="3457487292" sldId="283"/>
        </pc:sldMkLst>
        <pc:spChg chg="mod">
          <ac:chgData name="Shannon Webb" userId="9e7df643f9e1dd1e" providerId="LiveId" clId="{A1CAC711-A3A8-4F71-B8E0-57AA1E4A08A1}" dt="2020-05-18T13:52:59.681" v="801" actId="113"/>
          <ac:spMkLst>
            <pc:docMk/>
            <pc:sldMk cId="3457487292" sldId="283"/>
            <ac:spMk id="2" creationId="{073F56AC-B8AA-476C-AF89-E34F8E228636}"/>
          </ac:spMkLst>
        </pc:spChg>
        <pc:graphicFrameChg chg="add mod">
          <ac:chgData name="Shannon Webb" userId="9e7df643f9e1dd1e" providerId="LiveId" clId="{A1CAC711-A3A8-4F71-B8E0-57AA1E4A08A1}" dt="2020-05-18T22:40:49.654" v="4032" actId="113"/>
          <ac:graphicFrameMkLst>
            <pc:docMk/>
            <pc:sldMk cId="3457487292" sldId="283"/>
            <ac:graphicFrameMk id="11" creationId="{7A66CFF4-BE27-4A88-A180-BDC374ECC19E}"/>
          </ac:graphicFrameMkLst>
        </pc:graphicFrameChg>
      </pc:sldChg>
      <pc:sldChg chg="modSp add mod">
        <pc:chgData name="Shannon Webb" userId="9e7df643f9e1dd1e" providerId="LiveId" clId="{A1CAC711-A3A8-4F71-B8E0-57AA1E4A08A1}" dt="2020-05-18T22:27:56.426" v="3948" actId="113"/>
        <pc:sldMkLst>
          <pc:docMk/>
          <pc:sldMk cId="1470315138" sldId="284"/>
        </pc:sldMkLst>
        <pc:spChg chg="mod">
          <ac:chgData name="Shannon Webb" userId="9e7df643f9e1dd1e" providerId="LiveId" clId="{A1CAC711-A3A8-4F71-B8E0-57AA1E4A08A1}" dt="2020-05-18T13:53:03.791" v="802" actId="113"/>
          <ac:spMkLst>
            <pc:docMk/>
            <pc:sldMk cId="1470315138" sldId="284"/>
            <ac:spMk id="2" creationId="{073F56AC-B8AA-476C-AF89-E34F8E228636}"/>
          </ac:spMkLst>
        </pc:spChg>
        <pc:graphicFrameChg chg="mod">
          <ac:chgData name="Shannon Webb" userId="9e7df643f9e1dd1e" providerId="LiveId" clId="{A1CAC711-A3A8-4F71-B8E0-57AA1E4A08A1}" dt="2020-05-18T22:27:56.426" v="3948" actId="113"/>
          <ac:graphicFrameMkLst>
            <pc:docMk/>
            <pc:sldMk cId="1470315138" sldId="284"/>
            <ac:graphicFrameMk id="11" creationId="{7A66CFF4-BE27-4A88-A180-BDC374ECC19E}"/>
          </ac:graphicFrameMkLst>
        </pc:graphicFrameChg>
      </pc:sldChg>
      <pc:sldChg chg="addSp delSp add del setBg delDesignElem">
        <pc:chgData name="Shannon Webb" userId="9e7df643f9e1dd1e" providerId="LiveId" clId="{A1CAC711-A3A8-4F71-B8E0-57AA1E4A08A1}" dt="2020-05-18T13:17:49.512" v="493"/>
        <pc:sldMkLst>
          <pc:docMk/>
          <pc:sldMk cId="2304483853" sldId="284"/>
        </pc:sldMkLst>
        <pc:spChg chg="add del">
          <ac:chgData name="Shannon Webb" userId="9e7df643f9e1dd1e" providerId="LiveId" clId="{A1CAC711-A3A8-4F71-B8E0-57AA1E4A08A1}" dt="2020-05-18T13:17:49.512" v="493"/>
          <ac:spMkLst>
            <pc:docMk/>
            <pc:sldMk cId="2304483853" sldId="284"/>
            <ac:spMk id="15" creationId="{08E89D5E-1885-4160-AC77-CC471DD1D0DB}"/>
          </ac:spMkLst>
        </pc:spChg>
        <pc:cxnChg chg="add del">
          <ac:chgData name="Shannon Webb" userId="9e7df643f9e1dd1e" providerId="LiveId" clId="{A1CAC711-A3A8-4F71-B8E0-57AA1E4A08A1}" dt="2020-05-18T13:17:49.512" v="493"/>
          <ac:cxnSpMkLst>
            <pc:docMk/>
            <pc:sldMk cId="2304483853" sldId="284"/>
            <ac:cxnSpMk id="17" creationId="{EC15C128-8E68-44BD-BF94-FBA9CA4B0309}"/>
          </ac:cxnSpMkLst>
        </pc:cxnChg>
      </pc:sldChg>
      <pc:sldChg chg="modSp add mod ord">
        <pc:chgData name="Shannon Webb" userId="9e7df643f9e1dd1e" providerId="LiveId" clId="{A1CAC711-A3A8-4F71-B8E0-57AA1E4A08A1}" dt="2020-05-18T21:54:52.068" v="1713"/>
        <pc:sldMkLst>
          <pc:docMk/>
          <pc:sldMk cId="282766346" sldId="285"/>
        </pc:sldMkLst>
        <pc:spChg chg="mod">
          <ac:chgData name="Shannon Webb" userId="9e7df643f9e1dd1e" providerId="LiveId" clId="{A1CAC711-A3A8-4F71-B8E0-57AA1E4A08A1}" dt="2020-05-18T21:52:09.798" v="1658" actId="20577"/>
          <ac:spMkLst>
            <pc:docMk/>
            <pc:sldMk cId="282766346" sldId="285"/>
            <ac:spMk id="4" creationId="{3E6CDD44-E4BD-4173-8B30-E5A143FB1BDE}"/>
          </ac:spMkLst>
        </pc:spChg>
        <pc:spChg chg="mod">
          <ac:chgData name="Shannon Webb" userId="9e7df643f9e1dd1e" providerId="LiveId" clId="{A1CAC711-A3A8-4F71-B8E0-57AA1E4A08A1}" dt="2020-05-18T21:52:00.275" v="1653" actId="27636"/>
          <ac:spMkLst>
            <pc:docMk/>
            <pc:sldMk cId="282766346" sldId="285"/>
            <ac:spMk id="5" creationId="{304922A9-4C26-4FCF-9F42-DF86B83AA40C}"/>
          </ac:spMkLst>
        </pc:spChg>
      </pc:sldChg>
      <pc:sldChg chg="modSp add mod">
        <pc:chgData name="Shannon Webb" userId="9e7df643f9e1dd1e" providerId="LiveId" clId="{A1CAC711-A3A8-4F71-B8E0-57AA1E4A08A1}" dt="2020-05-18T22:48:50.322" v="4233" actId="113"/>
        <pc:sldMkLst>
          <pc:docMk/>
          <pc:sldMk cId="987836302" sldId="286"/>
        </pc:sldMkLst>
        <pc:spChg chg="mod">
          <ac:chgData name="Shannon Webb" userId="9e7df643f9e1dd1e" providerId="LiveId" clId="{A1CAC711-A3A8-4F71-B8E0-57AA1E4A08A1}" dt="2020-05-18T13:53:13.279" v="804" actId="113"/>
          <ac:spMkLst>
            <pc:docMk/>
            <pc:sldMk cId="987836302" sldId="286"/>
            <ac:spMk id="2" creationId="{68FD6D6C-3D88-44A6-9FCB-EECD3596CB99}"/>
          </ac:spMkLst>
        </pc:spChg>
        <pc:graphicFrameChg chg="mod">
          <ac:chgData name="Shannon Webb" userId="9e7df643f9e1dd1e" providerId="LiveId" clId="{A1CAC711-A3A8-4F71-B8E0-57AA1E4A08A1}" dt="2020-05-18T22:48:50.322" v="4233" actId="113"/>
          <ac:graphicFrameMkLst>
            <pc:docMk/>
            <pc:sldMk cId="987836302" sldId="286"/>
            <ac:graphicFrameMk id="5" creationId="{D0EE0F44-EA5B-4EB0-8CFC-961574910502}"/>
          </ac:graphicFrameMkLst>
        </pc:graphicFrameChg>
      </pc:sldChg>
      <pc:sldChg chg="add del">
        <pc:chgData name="Shannon Webb" userId="9e7df643f9e1dd1e" providerId="LiveId" clId="{A1CAC711-A3A8-4F71-B8E0-57AA1E4A08A1}" dt="2020-05-18T13:29:17.556" v="544" actId="47"/>
        <pc:sldMkLst>
          <pc:docMk/>
          <pc:sldMk cId="132476131" sldId="287"/>
        </pc:sldMkLst>
      </pc:sldChg>
      <pc:sldChg chg="modSp add mod">
        <pc:chgData name="Shannon Webb" userId="9e7df643f9e1dd1e" providerId="LiveId" clId="{A1CAC711-A3A8-4F71-B8E0-57AA1E4A08A1}" dt="2020-05-18T22:46:08.496" v="4220" actId="20577"/>
        <pc:sldMkLst>
          <pc:docMk/>
          <pc:sldMk cId="4225825486" sldId="287"/>
        </pc:sldMkLst>
        <pc:spChg chg="mod">
          <ac:chgData name="Shannon Webb" userId="9e7df643f9e1dd1e" providerId="LiveId" clId="{A1CAC711-A3A8-4F71-B8E0-57AA1E4A08A1}" dt="2020-05-18T13:53:28" v="807" actId="113"/>
          <ac:spMkLst>
            <pc:docMk/>
            <pc:sldMk cId="4225825486" sldId="287"/>
            <ac:spMk id="2" creationId="{783DD88A-CB71-4C4C-96C4-7F014E6AD53A}"/>
          </ac:spMkLst>
        </pc:spChg>
        <pc:graphicFrameChg chg="add mod">
          <ac:chgData name="Shannon Webb" userId="9e7df643f9e1dd1e" providerId="LiveId" clId="{A1CAC711-A3A8-4F71-B8E0-57AA1E4A08A1}" dt="2020-05-18T22:46:08.496" v="4220" actId="20577"/>
          <ac:graphicFrameMkLst>
            <pc:docMk/>
            <pc:sldMk cId="4225825486" sldId="287"/>
            <ac:graphicFrameMk id="5" creationId="{DCE83C9C-9DD8-4072-BA0D-71C6F2CDDC8D}"/>
          </ac:graphicFrameMkLst>
        </pc:graphicFrameChg>
      </pc:sldChg>
      <pc:sldChg chg="modSp add del mod ord">
        <pc:chgData name="Shannon Webb" userId="9e7df643f9e1dd1e" providerId="LiveId" clId="{A1CAC711-A3A8-4F71-B8E0-57AA1E4A08A1}" dt="2020-05-18T13:51:20.797" v="784" actId="47"/>
        <pc:sldMkLst>
          <pc:docMk/>
          <pc:sldMk cId="2966165880" sldId="288"/>
        </pc:sldMkLst>
        <pc:spChg chg="mod">
          <ac:chgData name="Shannon Webb" userId="9e7df643f9e1dd1e" providerId="LiveId" clId="{A1CAC711-A3A8-4F71-B8E0-57AA1E4A08A1}" dt="2020-05-18T13:51:00.491" v="774" actId="21"/>
          <ac:spMkLst>
            <pc:docMk/>
            <pc:sldMk cId="2966165880" sldId="288"/>
            <ac:spMk id="4" creationId="{3E6CDD44-E4BD-4173-8B30-E5A143FB1BDE}"/>
          </ac:spMkLst>
        </pc:spChg>
        <pc:spChg chg="mod">
          <ac:chgData name="Shannon Webb" userId="9e7df643f9e1dd1e" providerId="LiveId" clId="{A1CAC711-A3A8-4F71-B8E0-57AA1E4A08A1}" dt="2020-05-18T13:40:32.851" v="606" actId="27636"/>
          <ac:spMkLst>
            <pc:docMk/>
            <pc:sldMk cId="2966165880" sldId="288"/>
            <ac:spMk id="5" creationId="{304922A9-4C26-4FCF-9F42-DF86B83AA40C}"/>
          </ac:spMkLst>
        </pc:spChg>
      </pc:sldChg>
      <pc:sldChg chg="modSp add mod ord">
        <pc:chgData name="Shannon Webb" userId="9e7df643f9e1dd1e" providerId="LiveId" clId="{A1CAC711-A3A8-4F71-B8E0-57AA1E4A08A1}" dt="2020-05-18T21:54:57.363" v="1714" actId="404"/>
        <pc:sldMkLst>
          <pc:docMk/>
          <pc:sldMk cId="871918917" sldId="289"/>
        </pc:sldMkLst>
        <pc:spChg chg="mod">
          <ac:chgData name="Shannon Webb" userId="9e7df643f9e1dd1e" providerId="LiveId" clId="{A1CAC711-A3A8-4F71-B8E0-57AA1E4A08A1}" dt="2020-05-18T21:54:57.363" v="1714" actId="404"/>
          <ac:spMkLst>
            <pc:docMk/>
            <pc:sldMk cId="871918917" sldId="289"/>
            <ac:spMk id="4" creationId="{3E6CDD44-E4BD-4173-8B30-E5A143FB1BDE}"/>
          </ac:spMkLst>
        </pc:spChg>
        <pc:spChg chg="mod">
          <ac:chgData name="Shannon Webb" userId="9e7df643f9e1dd1e" providerId="LiveId" clId="{A1CAC711-A3A8-4F71-B8E0-57AA1E4A08A1}" dt="2020-05-18T21:52:28.089" v="1665" actId="27636"/>
          <ac:spMkLst>
            <pc:docMk/>
            <pc:sldMk cId="871918917" sldId="289"/>
            <ac:spMk id="5" creationId="{304922A9-4C26-4FCF-9F42-DF86B83AA40C}"/>
          </ac:spMkLst>
        </pc:spChg>
      </pc:sldChg>
      <pc:sldChg chg="add del">
        <pc:chgData name="Shannon Webb" userId="9e7df643f9e1dd1e" providerId="LiveId" clId="{A1CAC711-A3A8-4F71-B8E0-57AA1E4A08A1}" dt="2020-05-18T13:41:46.457" v="622" actId="47"/>
        <pc:sldMkLst>
          <pc:docMk/>
          <pc:sldMk cId="1644321718" sldId="289"/>
        </pc:sldMkLst>
      </pc:sldChg>
      <pc:sldChg chg="addSp delSp modSp new mod setBg">
        <pc:chgData name="Shannon Webb" userId="9e7df643f9e1dd1e" providerId="LiveId" clId="{A1CAC711-A3A8-4F71-B8E0-57AA1E4A08A1}" dt="2020-05-18T13:52:47.045" v="799" actId="113"/>
        <pc:sldMkLst>
          <pc:docMk/>
          <pc:sldMk cId="3358716895" sldId="290"/>
        </pc:sldMkLst>
        <pc:spChg chg="mod">
          <ac:chgData name="Shannon Webb" userId="9e7df643f9e1dd1e" providerId="LiveId" clId="{A1CAC711-A3A8-4F71-B8E0-57AA1E4A08A1}" dt="2020-05-18T13:52:47.045" v="799" actId="113"/>
          <ac:spMkLst>
            <pc:docMk/>
            <pc:sldMk cId="3358716895" sldId="290"/>
            <ac:spMk id="2" creationId="{90744153-A454-4576-AB3D-C4591D792ECA}"/>
          </ac:spMkLst>
        </pc:spChg>
        <pc:spChg chg="add del mod">
          <ac:chgData name="Shannon Webb" userId="9e7df643f9e1dd1e" providerId="LiveId" clId="{A1CAC711-A3A8-4F71-B8E0-57AA1E4A08A1}" dt="2020-05-18T13:48:17.580" v="710" actId="26606"/>
          <ac:spMkLst>
            <pc:docMk/>
            <pc:sldMk cId="3358716895" sldId="290"/>
            <ac:spMk id="3" creationId="{AB8EB18E-50F5-4CAB-BB94-0208FE18DCA8}"/>
          </ac:spMkLst>
        </pc:spChg>
        <pc:spChg chg="add del">
          <ac:chgData name="Shannon Webb" userId="9e7df643f9e1dd1e" providerId="LiveId" clId="{A1CAC711-A3A8-4F71-B8E0-57AA1E4A08A1}" dt="2020-05-18T13:48:05.152" v="703" actId="26606"/>
          <ac:spMkLst>
            <pc:docMk/>
            <pc:sldMk cId="3358716895" sldId="290"/>
            <ac:spMk id="8" creationId="{907EF6B7-1338-4443-8C46-6A318D952DFD}"/>
          </ac:spMkLst>
        </pc:spChg>
        <pc:spChg chg="add del">
          <ac:chgData name="Shannon Webb" userId="9e7df643f9e1dd1e" providerId="LiveId" clId="{A1CAC711-A3A8-4F71-B8E0-57AA1E4A08A1}" dt="2020-05-18T13:48:10.876" v="705" actId="26606"/>
          <ac:spMkLst>
            <pc:docMk/>
            <pc:sldMk cId="3358716895" sldId="290"/>
            <ac:spMk id="9" creationId="{68575C10-8187-4AC4-AD72-C754EAFD2867}"/>
          </ac:spMkLst>
        </pc:spChg>
        <pc:spChg chg="add del">
          <ac:chgData name="Shannon Webb" userId="9e7df643f9e1dd1e" providerId="LiveId" clId="{A1CAC711-A3A8-4F71-B8E0-57AA1E4A08A1}" dt="2020-05-18T13:48:05.152" v="703" actId="26606"/>
          <ac:spMkLst>
            <pc:docMk/>
            <pc:sldMk cId="3358716895" sldId="290"/>
            <ac:spMk id="10" creationId="{DAAE4CDD-124C-4DCF-9584-B6033B545DD5}"/>
          </ac:spMkLst>
        </pc:spChg>
        <pc:spChg chg="add del">
          <ac:chgData name="Shannon Webb" userId="9e7df643f9e1dd1e" providerId="LiveId" clId="{A1CAC711-A3A8-4F71-B8E0-57AA1E4A08A1}" dt="2020-05-18T13:48:05.152" v="703" actId="26606"/>
          <ac:spMkLst>
            <pc:docMk/>
            <pc:sldMk cId="3358716895" sldId="290"/>
            <ac:spMk id="12" creationId="{081E4A58-353D-44AE-B2FC-2A74E2E400F7}"/>
          </ac:spMkLst>
        </pc:spChg>
        <pc:spChg chg="add del">
          <ac:chgData name="Shannon Webb" userId="9e7df643f9e1dd1e" providerId="LiveId" clId="{A1CAC711-A3A8-4F71-B8E0-57AA1E4A08A1}" dt="2020-05-18T13:48:12.863" v="707" actId="26606"/>
          <ac:spMkLst>
            <pc:docMk/>
            <pc:sldMk cId="3358716895" sldId="290"/>
            <ac:spMk id="13" creationId="{907EF6B7-1338-4443-8C46-6A318D952DFD}"/>
          </ac:spMkLst>
        </pc:spChg>
        <pc:spChg chg="add del">
          <ac:chgData name="Shannon Webb" userId="9e7df643f9e1dd1e" providerId="LiveId" clId="{A1CAC711-A3A8-4F71-B8E0-57AA1E4A08A1}" dt="2020-05-18T13:48:12.863" v="707" actId="26606"/>
          <ac:spMkLst>
            <pc:docMk/>
            <pc:sldMk cId="3358716895" sldId="290"/>
            <ac:spMk id="14" creationId="{DAAE4CDD-124C-4DCF-9584-B6033B545DD5}"/>
          </ac:spMkLst>
        </pc:spChg>
        <pc:spChg chg="add del">
          <ac:chgData name="Shannon Webb" userId="9e7df643f9e1dd1e" providerId="LiveId" clId="{A1CAC711-A3A8-4F71-B8E0-57AA1E4A08A1}" dt="2020-05-18T13:48:12.863" v="707" actId="26606"/>
          <ac:spMkLst>
            <pc:docMk/>
            <pc:sldMk cId="3358716895" sldId="290"/>
            <ac:spMk id="15" creationId="{081E4A58-353D-44AE-B2FC-2A74E2E400F7}"/>
          </ac:spMkLst>
        </pc:spChg>
        <pc:spChg chg="add del">
          <ac:chgData name="Shannon Webb" userId="9e7df643f9e1dd1e" providerId="LiveId" clId="{A1CAC711-A3A8-4F71-B8E0-57AA1E4A08A1}" dt="2020-05-18T13:48:12.863" v="707" actId="26606"/>
          <ac:spMkLst>
            <pc:docMk/>
            <pc:sldMk cId="3358716895" sldId="290"/>
            <ac:spMk id="16" creationId="{AB8EB18E-50F5-4CAB-BB94-0208FE18DCA8}"/>
          </ac:spMkLst>
        </pc:spChg>
        <pc:spChg chg="add del">
          <ac:chgData name="Shannon Webb" userId="9e7df643f9e1dd1e" providerId="LiveId" clId="{A1CAC711-A3A8-4F71-B8E0-57AA1E4A08A1}" dt="2020-05-18T13:48:17.561" v="709" actId="26606"/>
          <ac:spMkLst>
            <pc:docMk/>
            <pc:sldMk cId="3358716895" sldId="290"/>
            <ac:spMk id="18" creationId="{389575E1-3389-451A-A5F7-27854C25C599}"/>
          </ac:spMkLst>
        </pc:spChg>
        <pc:spChg chg="add del">
          <ac:chgData name="Shannon Webb" userId="9e7df643f9e1dd1e" providerId="LiveId" clId="{A1CAC711-A3A8-4F71-B8E0-57AA1E4A08A1}" dt="2020-05-18T13:48:17.561" v="709" actId="26606"/>
          <ac:spMkLst>
            <pc:docMk/>
            <pc:sldMk cId="3358716895" sldId="290"/>
            <ac:spMk id="19" creationId="{A53CCC5C-D88E-40FB-B30B-23DCDBD01D37}"/>
          </ac:spMkLst>
        </pc:spChg>
        <pc:spChg chg="add del">
          <ac:chgData name="Shannon Webb" userId="9e7df643f9e1dd1e" providerId="LiveId" clId="{A1CAC711-A3A8-4F71-B8E0-57AA1E4A08A1}" dt="2020-05-18T13:48:17.561" v="709" actId="26606"/>
          <ac:spMkLst>
            <pc:docMk/>
            <pc:sldMk cId="3358716895" sldId="290"/>
            <ac:spMk id="20" creationId="{081E4A58-353D-44AE-B2FC-2A74E2E400F7}"/>
          </ac:spMkLst>
        </pc:spChg>
        <pc:spChg chg="add del">
          <ac:chgData name="Shannon Webb" userId="9e7df643f9e1dd1e" providerId="LiveId" clId="{A1CAC711-A3A8-4F71-B8E0-57AA1E4A08A1}" dt="2020-05-18T13:48:17.561" v="709" actId="26606"/>
          <ac:spMkLst>
            <pc:docMk/>
            <pc:sldMk cId="3358716895" sldId="290"/>
            <ac:spMk id="21" creationId="{AB8EB18E-50F5-4CAB-BB94-0208FE18DCA8}"/>
          </ac:spMkLst>
        </pc:spChg>
        <pc:spChg chg="add">
          <ac:chgData name="Shannon Webb" userId="9e7df643f9e1dd1e" providerId="LiveId" clId="{A1CAC711-A3A8-4F71-B8E0-57AA1E4A08A1}" dt="2020-05-18T13:48:17.580" v="710" actId="26606"/>
          <ac:spMkLst>
            <pc:docMk/>
            <pc:sldMk cId="3358716895" sldId="290"/>
            <ac:spMk id="23" creationId="{907EF6B7-1338-4443-8C46-6A318D952DFD}"/>
          </ac:spMkLst>
        </pc:spChg>
        <pc:spChg chg="add">
          <ac:chgData name="Shannon Webb" userId="9e7df643f9e1dd1e" providerId="LiveId" clId="{A1CAC711-A3A8-4F71-B8E0-57AA1E4A08A1}" dt="2020-05-18T13:48:17.580" v="710" actId="26606"/>
          <ac:spMkLst>
            <pc:docMk/>
            <pc:sldMk cId="3358716895" sldId="290"/>
            <ac:spMk id="24" creationId="{DAAE4CDD-124C-4DCF-9584-B6033B545DD5}"/>
          </ac:spMkLst>
        </pc:spChg>
        <pc:spChg chg="add">
          <ac:chgData name="Shannon Webb" userId="9e7df643f9e1dd1e" providerId="LiveId" clId="{A1CAC711-A3A8-4F71-B8E0-57AA1E4A08A1}" dt="2020-05-18T13:48:17.580" v="710" actId="26606"/>
          <ac:spMkLst>
            <pc:docMk/>
            <pc:sldMk cId="3358716895" sldId="290"/>
            <ac:spMk id="25" creationId="{081E4A58-353D-44AE-B2FC-2A74E2E400F7}"/>
          </ac:spMkLst>
        </pc:spChg>
        <pc:spChg chg="add">
          <ac:chgData name="Shannon Webb" userId="9e7df643f9e1dd1e" providerId="LiveId" clId="{A1CAC711-A3A8-4F71-B8E0-57AA1E4A08A1}" dt="2020-05-18T13:48:17.580" v="710" actId="26606"/>
          <ac:spMkLst>
            <pc:docMk/>
            <pc:sldMk cId="3358716895" sldId="290"/>
            <ac:spMk id="26" creationId="{AB8EB18E-50F5-4CAB-BB94-0208FE18DCA8}"/>
          </ac:spMkLst>
        </pc:spChg>
        <pc:graphicFrameChg chg="add del">
          <ac:chgData name="Shannon Webb" userId="9e7df643f9e1dd1e" providerId="LiveId" clId="{A1CAC711-A3A8-4F71-B8E0-57AA1E4A08A1}" dt="2020-05-18T13:48:10.876" v="705" actId="26606"/>
          <ac:graphicFrameMkLst>
            <pc:docMk/>
            <pc:sldMk cId="3358716895" sldId="290"/>
            <ac:graphicFrameMk id="5" creationId="{290545EB-96C1-4D11-836C-870FF9AD7344}"/>
          </ac:graphicFrameMkLst>
        </pc:graphicFrameChg>
        <pc:cxnChg chg="add del">
          <ac:chgData name="Shannon Webb" userId="9e7df643f9e1dd1e" providerId="LiveId" clId="{A1CAC711-A3A8-4F71-B8E0-57AA1E4A08A1}" dt="2020-05-18T13:48:10.876" v="705" actId="26606"/>
          <ac:cxnSpMkLst>
            <pc:docMk/>
            <pc:sldMk cId="3358716895" sldId="290"/>
            <ac:cxnSpMk id="11" creationId="{74E776C9-ED67-41B7-B3A3-4DF76EF3ACEE}"/>
          </ac:cxnSpMkLst>
        </pc:cxnChg>
      </pc:sldChg>
      <pc:sldChg chg="modSp add mod ord">
        <pc:chgData name="Shannon Webb" userId="9e7df643f9e1dd1e" providerId="LiveId" clId="{A1CAC711-A3A8-4F71-B8E0-57AA1E4A08A1}" dt="2020-05-18T21:55:17.391" v="1716" actId="6549"/>
        <pc:sldMkLst>
          <pc:docMk/>
          <pc:sldMk cId="1267533456" sldId="291"/>
        </pc:sldMkLst>
        <pc:spChg chg="mod">
          <ac:chgData name="Shannon Webb" userId="9e7df643f9e1dd1e" providerId="LiveId" clId="{A1CAC711-A3A8-4F71-B8E0-57AA1E4A08A1}" dt="2020-05-18T21:55:17.391" v="1716" actId="6549"/>
          <ac:spMkLst>
            <pc:docMk/>
            <pc:sldMk cId="1267533456" sldId="291"/>
            <ac:spMk id="4" creationId="{3E6CDD44-E4BD-4173-8B30-E5A143FB1BDE}"/>
          </ac:spMkLst>
        </pc:spChg>
        <pc:spChg chg="mod">
          <ac:chgData name="Shannon Webb" userId="9e7df643f9e1dd1e" providerId="LiveId" clId="{A1CAC711-A3A8-4F71-B8E0-57AA1E4A08A1}" dt="2020-05-18T13:51:47.347" v="791" actId="27636"/>
          <ac:spMkLst>
            <pc:docMk/>
            <pc:sldMk cId="1267533456" sldId="291"/>
            <ac:spMk id="5" creationId="{304922A9-4C26-4FCF-9F42-DF86B83AA40C}"/>
          </ac:spMkLst>
        </pc:spChg>
      </pc:sldChg>
      <pc:sldChg chg="addSp delSp modSp new mod ord setBg">
        <pc:chgData name="Shannon Webb" userId="9e7df643f9e1dd1e" providerId="LiveId" clId="{A1CAC711-A3A8-4F71-B8E0-57AA1E4A08A1}" dt="2020-05-18T22:54:28.650" v="4256" actId="20577"/>
        <pc:sldMkLst>
          <pc:docMk/>
          <pc:sldMk cId="1176962263" sldId="292"/>
        </pc:sldMkLst>
        <pc:spChg chg="mod">
          <ac:chgData name="Shannon Webb" userId="9e7df643f9e1dd1e" providerId="LiveId" clId="{A1CAC711-A3A8-4F71-B8E0-57AA1E4A08A1}" dt="2020-05-18T22:54:28.650" v="4256" actId="20577"/>
          <ac:spMkLst>
            <pc:docMk/>
            <pc:sldMk cId="1176962263" sldId="292"/>
            <ac:spMk id="2" creationId="{36A8105A-80F5-402A-A960-5036C13037CB}"/>
          </ac:spMkLst>
        </pc:spChg>
        <pc:spChg chg="del mod">
          <ac:chgData name="Shannon Webb" userId="9e7df643f9e1dd1e" providerId="LiveId" clId="{A1CAC711-A3A8-4F71-B8E0-57AA1E4A08A1}" dt="2020-05-18T22:22:42.741" v="3941" actId="26606"/>
          <ac:spMkLst>
            <pc:docMk/>
            <pc:sldMk cId="1176962263" sldId="292"/>
            <ac:spMk id="3" creationId="{D2F9C518-22A7-4A27-9ED9-BBF08DD263C4}"/>
          </ac:spMkLst>
        </pc:spChg>
        <pc:spChg chg="add">
          <ac:chgData name="Shannon Webb" userId="9e7df643f9e1dd1e" providerId="LiveId" clId="{A1CAC711-A3A8-4F71-B8E0-57AA1E4A08A1}" dt="2020-05-18T22:22:42.741" v="3941" actId="26606"/>
          <ac:spMkLst>
            <pc:docMk/>
            <pc:sldMk cId="1176962263" sldId="292"/>
            <ac:spMk id="9" creationId="{D55CD764-972B-4CA5-A885-53E55C63E174}"/>
          </ac:spMkLst>
        </pc:spChg>
        <pc:spChg chg="add">
          <ac:chgData name="Shannon Webb" userId="9e7df643f9e1dd1e" providerId="LiveId" clId="{A1CAC711-A3A8-4F71-B8E0-57AA1E4A08A1}" dt="2020-05-18T22:22:42.741" v="3941" actId="26606"/>
          <ac:spMkLst>
            <pc:docMk/>
            <pc:sldMk cId="1176962263" sldId="292"/>
            <ac:spMk id="11" creationId="{34165AB3-7006-4430-BCE3-25476BE13322}"/>
          </ac:spMkLst>
        </pc:spChg>
        <pc:spChg chg="add">
          <ac:chgData name="Shannon Webb" userId="9e7df643f9e1dd1e" providerId="LiveId" clId="{A1CAC711-A3A8-4F71-B8E0-57AA1E4A08A1}" dt="2020-05-18T22:22:42.741" v="3941" actId="26606"/>
          <ac:spMkLst>
            <pc:docMk/>
            <pc:sldMk cId="1176962263" sldId="292"/>
            <ac:spMk id="35" creationId="{E3E51905-F374-4E1A-97CF-B741584B74D5}"/>
          </ac:spMkLst>
        </pc:spChg>
        <pc:grpChg chg="add">
          <ac:chgData name="Shannon Webb" userId="9e7df643f9e1dd1e" providerId="LiveId" clId="{A1CAC711-A3A8-4F71-B8E0-57AA1E4A08A1}" dt="2020-05-18T22:22:42.741" v="3941" actId="26606"/>
          <ac:grpSpMkLst>
            <pc:docMk/>
            <pc:sldMk cId="1176962263" sldId="292"/>
            <ac:grpSpMk id="13" creationId="{11999B20-6058-4C55-882E-A1FB050B69DD}"/>
          </ac:grpSpMkLst>
        </pc:grpChg>
        <pc:graphicFrameChg chg="add mod">
          <ac:chgData name="Shannon Webb" userId="9e7df643f9e1dd1e" providerId="LiveId" clId="{A1CAC711-A3A8-4F71-B8E0-57AA1E4A08A1}" dt="2020-05-18T22:49:55.204" v="4237" actId="20577"/>
          <ac:graphicFrameMkLst>
            <pc:docMk/>
            <pc:sldMk cId="1176962263" sldId="292"/>
            <ac:graphicFrameMk id="5" creationId="{C40FC1EE-4282-4E57-B90F-F4E3826DABFD}"/>
          </ac:graphicFrameMkLst>
        </pc:graphicFrameChg>
      </pc:sldChg>
      <pc:sldChg chg="addSp delSp modSp new mod ord setBg">
        <pc:chgData name="Shannon Webb" userId="9e7df643f9e1dd1e" providerId="LiveId" clId="{A1CAC711-A3A8-4F71-B8E0-57AA1E4A08A1}" dt="2020-05-18T22:54:43.109" v="4271" actId="6549"/>
        <pc:sldMkLst>
          <pc:docMk/>
          <pc:sldMk cId="562535436" sldId="293"/>
        </pc:sldMkLst>
        <pc:spChg chg="mod">
          <ac:chgData name="Shannon Webb" userId="9e7df643f9e1dd1e" providerId="LiveId" clId="{A1CAC711-A3A8-4F71-B8E0-57AA1E4A08A1}" dt="2020-05-18T22:54:43.109" v="4271" actId="6549"/>
          <ac:spMkLst>
            <pc:docMk/>
            <pc:sldMk cId="562535436" sldId="293"/>
            <ac:spMk id="2" creationId="{D3E7C342-A66D-4A61-8D85-26F617BCA7F6}"/>
          </ac:spMkLst>
        </pc:spChg>
        <pc:spChg chg="del mod">
          <ac:chgData name="Shannon Webb" userId="9e7df643f9e1dd1e" providerId="LiveId" clId="{A1CAC711-A3A8-4F71-B8E0-57AA1E4A08A1}" dt="2020-05-18T22:22:36.541" v="3940" actId="26606"/>
          <ac:spMkLst>
            <pc:docMk/>
            <pc:sldMk cId="562535436" sldId="293"/>
            <ac:spMk id="3" creationId="{557E0792-8046-4716-858A-6F581C113DC5}"/>
          </ac:spMkLst>
        </pc:spChg>
        <pc:spChg chg="add">
          <ac:chgData name="Shannon Webb" userId="9e7df643f9e1dd1e" providerId="LiveId" clId="{A1CAC711-A3A8-4F71-B8E0-57AA1E4A08A1}" dt="2020-05-18T22:22:36.541" v="3940" actId="26606"/>
          <ac:spMkLst>
            <pc:docMk/>
            <pc:sldMk cId="562535436" sldId="293"/>
            <ac:spMk id="9" creationId="{D55CD764-972B-4CA5-A885-53E55C63E174}"/>
          </ac:spMkLst>
        </pc:spChg>
        <pc:spChg chg="add">
          <ac:chgData name="Shannon Webb" userId="9e7df643f9e1dd1e" providerId="LiveId" clId="{A1CAC711-A3A8-4F71-B8E0-57AA1E4A08A1}" dt="2020-05-18T22:22:36.541" v="3940" actId="26606"/>
          <ac:spMkLst>
            <pc:docMk/>
            <pc:sldMk cId="562535436" sldId="293"/>
            <ac:spMk id="11" creationId="{34165AB3-7006-4430-BCE3-25476BE13322}"/>
          </ac:spMkLst>
        </pc:spChg>
        <pc:spChg chg="add">
          <ac:chgData name="Shannon Webb" userId="9e7df643f9e1dd1e" providerId="LiveId" clId="{A1CAC711-A3A8-4F71-B8E0-57AA1E4A08A1}" dt="2020-05-18T22:22:36.541" v="3940" actId="26606"/>
          <ac:spMkLst>
            <pc:docMk/>
            <pc:sldMk cId="562535436" sldId="293"/>
            <ac:spMk id="35" creationId="{E3E51905-F374-4E1A-97CF-B741584B74D5}"/>
          </ac:spMkLst>
        </pc:spChg>
        <pc:grpChg chg="add">
          <ac:chgData name="Shannon Webb" userId="9e7df643f9e1dd1e" providerId="LiveId" clId="{A1CAC711-A3A8-4F71-B8E0-57AA1E4A08A1}" dt="2020-05-18T22:22:36.541" v="3940" actId="26606"/>
          <ac:grpSpMkLst>
            <pc:docMk/>
            <pc:sldMk cId="562535436" sldId="293"/>
            <ac:grpSpMk id="13" creationId="{11999B20-6058-4C55-882E-A1FB050B69DD}"/>
          </ac:grpSpMkLst>
        </pc:grpChg>
        <pc:graphicFrameChg chg="add mod">
          <ac:chgData name="Shannon Webb" userId="9e7df643f9e1dd1e" providerId="LiveId" clId="{A1CAC711-A3A8-4F71-B8E0-57AA1E4A08A1}" dt="2020-05-18T22:26:28.012" v="3944"/>
          <ac:graphicFrameMkLst>
            <pc:docMk/>
            <pc:sldMk cId="562535436" sldId="293"/>
            <ac:graphicFrameMk id="5" creationId="{4609ABDD-7941-4B7E-8828-A46D54821B54}"/>
          </ac:graphicFrameMkLst>
        </pc:graphicFrameChg>
      </pc:sldChg>
      <pc:sldChg chg="addSp delSp add del setBg delDesignElem">
        <pc:chgData name="Shannon Webb" userId="9e7df643f9e1dd1e" providerId="LiveId" clId="{A1CAC711-A3A8-4F71-B8E0-57AA1E4A08A1}" dt="2020-05-18T22:32:00.050" v="3967"/>
        <pc:sldMkLst>
          <pc:docMk/>
          <pc:sldMk cId="485385829" sldId="294"/>
        </pc:sldMkLst>
        <pc:spChg chg="add del">
          <ac:chgData name="Shannon Webb" userId="9e7df643f9e1dd1e" providerId="LiveId" clId="{A1CAC711-A3A8-4F71-B8E0-57AA1E4A08A1}" dt="2020-05-18T22:32:00.050" v="3967"/>
          <ac:spMkLst>
            <pc:docMk/>
            <pc:sldMk cId="485385829" sldId="294"/>
            <ac:spMk id="9" creationId="{07E773EB-1EC1-4E49-9DE2-E6F460497242}"/>
          </ac:spMkLst>
        </pc:spChg>
      </pc:sldChg>
      <pc:sldChg chg="add del">
        <pc:chgData name="Shannon Webb" userId="9e7df643f9e1dd1e" providerId="LiveId" clId="{A1CAC711-A3A8-4F71-B8E0-57AA1E4A08A1}" dt="2020-05-18T22:32:16.306" v="3969" actId="47"/>
        <pc:sldMkLst>
          <pc:docMk/>
          <pc:sldMk cId="3232350292" sldId="29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hyperlink" Target="https://www.cdc.gov/coronavirus/2019-ncov/need-extra-precautions/people-at-higher-risk.html" TargetMode="Externa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diagrams/_rels/data1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ata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24.svg"/><Relationship Id="rId4" Type="http://schemas.openxmlformats.org/officeDocument/2006/relationships/image" Target="../media/image62.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cdc.gov/coronavirus/2019-ncov/need-extra-precautions/people-at-higher-risk.html" TargetMode="External"/><Relationship Id="rId7"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24.svg"/><Relationship Id="rId4" Type="http://schemas.openxmlformats.org/officeDocument/2006/relationships/image" Target="../media/image62.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5C1F9-8EDD-4218-83DE-99D154468A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DA6F68A-78AB-455E-889B-543C519E4CF3}">
      <dgm:prSet/>
      <dgm:spPr/>
      <dgm:t>
        <a:bodyPr/>
        <a:lstStyle/>
        <a:p>
          <a:r>
            <a:rPr lang="en-US" b="1" dirty="0"/>
            <a:t>Determine</a:t>
          </a:r>
          <a:r>
            <a:rPr lang="en-US" dirty="0"/>
            <a:t> which clients are over age 60 or medically vulnerable using the CDC guidance: </a:t>
          </a:r>
          <a:r>
            <a:rPr lang="en-US" dirty="0">
              <a:hlinkClick xmlns:r="http://schemas.openxmlformats.org/officeDocument/2006/relationships" r:id="rId1"/>
            </a:rPr>
            <a:t>https://www.cdc.gov/coronavirus/2019-ncov/need-extra-precautions/people-at-higher-risk.html</a:t>
          </a:r>
          <a:endParaRPr lang="en-US" dirty="0"/>
        </a:p>
      </dgm:t>
    </dgm:pt>
    <dgm:pt modelId="{5D90AE84-8E66-4852-8081-AF4D5584EA68}" type="parTrans" cxnId="{3B09B025-A495-4750-AF3D-0A15281DA0C9}">
      <dgm:prSet/>
      <dgm:spPr/>
      <dgm:t>
        <a:bodyPr/>
        <a:lstStyle/>
        <a:p>
          <a:endParaRPr lang="en-US"/>
        </a:p>
      </dgm:t>
    </dgm:pt>
    <dgm:pt modelId="{809AD140-A51B-4F53-A52A-016E45569BB7}" type="sibTrans" cxnId="{3B09B025-A495-4750-AF3D-0A15281DA0C9}">
      <dgm:prSet/>
      <dgm:spPr/>
      <dgm:t>
        <a:bodyPr/>
        <a:lstStyle/>
        <a:p>
          <a:endParaRPr lang="en-US"/>
        </a:p>
      </dgm:t>
    </dgm:pt>
    <dgm:pt modelId="{3D15F60B-0D62-4690-B82E-28D7ED7452CF}">
      <dgm:prSet/>
      <dgm:spPr/>
      <dgm:t>
        <a:bodyPr/>
        <a:lstStyle/>
        <a:p>
          <a:r>
            <a:rPr lang="en-US" b="1" dirty="0"/>
            <a:t>Contact transportation </a:t>
          </a:r>
          <a:r>
            <a:rPr lang="en-US" dirty="0"/>
            <a:t>companies to discuss the policies and procedures they are implementing to keep people safe.  Share this information with staff who are making plans with clients, caregivers, and guardians about resuming services. </a:t>
          </a:r>
        </a:p>
      </dgm:t>
    </dgm:pt>
    <dgm:pt modelId="{D0268810-26C7-4502-AC67-40C54DA7D16B}" type="parTrans" cxnId="{82A0C34B-27DA-461F-849A-B02110776776}">
      <dgm:prSet/>
      <dgm:spPr/>
      <dgm:t>
        <a:bodyPr/>
        <a:lstStyle/>
        <a:p>
          <a:endParaRPr lang="en-US"/>
        </a:p>
      </dgm:t>
    </dgm:pt>
    <dgm:pt modelId="{38671E01-43BD-4025-B764-4806FF4F795F}" type="sibTrans" cxnId="{82A0C34B-27DA-461F-849A-B02110776776}">
      <dgm:prSet/>
      <dgm:spPr/>
      <dgm:t>
        <a:bodyPr/>
        <a:lstStyle/>
        <a:p>
          <a:endParaRPr lang="en-US"/>
        </a:p>
      </dgm:t>
    </dgm:pt>
    <dgm:pt modelId="{69FE2D1A-57B5-434B-87AD-42EDFAFB4046}">
      <dgm:prSet/>
      <dgm:spPr/>
      <dgm:t>
        <a:bodyPr/>
        <a:lstStyle/>
        <a:p>
          <a:r>
            <a:rPr lang="en-US" dirty="0"/>
            <a:t>For community-based services, engage in </a:t>
          </a:r>
          <a:r>
            <a:rPr lang="en-US" b="1" dirty="0"/>
            <a:t>community opportunity mapping </a:t>
          </a:r>
          <a:r>
            <a:rPr lang="en-US" b="0" dirty="0"/>
            <a:t>to identify safe activities and places</a:t>
          </a:r>
          <a:r>
            <a:rPr lang="en-US" dirty="0"/>
            <a:t> so these can be matched to clients’ interests and goals. </a:t>
          </a:r>
        </a:p>
      </dgm:t>
    </dgm:pt>
    <dgm:pt modelId="{4FE9DF7D-4E4E-494A-B776-7F28C69789B6}" type="parTrans" cxnId="{1B46300D-CDB1-4C59-8B4E-5BDB24BD777D}">
      <dgm:prSet/>
      <dgm:spPr/>
      <dgm:t>
        <a:bodyPr/>
        <a:lstStyle/>
        <a:p>
          <a:endParaRPr lang="en-US"/>
        </a:p>
      </dgm:t>
    </dgm:pt>
    <dgm:pt modelId="{775431C5-F13E-444E-832C-3FB2BB908A9C}" type="sibTrans" cxnId="{1B46300D-CDB1-4C59-8B4E-5BDB24BD777D}">
      <dgm:prSet/>
      <dgm:spPr/>
      <dgm:t>
        <a:bodyPr/>
        <a:lstStyle/>
        <a:p>
          <a:endParaRPr lang="en-US"/>
        </a:p>
      </dgm:t>
    </dgm:pt>
    <dgm:pt modelId="{FE6FC5C4-CC89-4077-B455-64063D3C764C}" type="pres">
      <dgm:prSet presAssocID="{D8E5C1F9-8EDD-4218-83DE-99D154468A40}" presName="root" presStyleCnt="0">
        <dgm:presLayoutVars>
          <dgm:dir/>
          <dgm:resizeHandles val="exact"/>
        </dgm:presLayoutVars>
      </dgm:prSet>
      <dgm:spPr/>
    </dgm:pt>
    <dgm:pt modelId="{A0B0736E-D6A6-47CC-8B30-6AC4C07E0BCE}" type="pres">
      <dgm:prSet presAssocID="{1DA6F68A-78AB-455E-889B-543C519E4CF3}" presName="compNode" presStyleCnt="0"/>
      <dgm:spPr/>
    </dgm:pt>
    <dgm:pt modelId="{97A90C3F-D1C1-4B66-93D8-7EE9B61E07E5}" type="pres">
      <dgm:prSet presAssocID="{1DA6F68A-78AB-455E-889B-543C519E4CF3}" presName="bgRect" presStyleLbl="bgShp" presStyleIdx="0" presStyleCnt="3"/>
      <dgm:spPr/>
    </dgm:pt>
    <dgm:pt modelId="{187B04E5-F80C-4904-9640-A8D8BBAC799E}" type="pres">
      <dgm:prSet presAssocID="{1DA6F68A-78AB-455E-889B-543C519E4CF3}"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erson with Cane"/>
        </a:ext>
      </dgm:extLst>
    </dgm:pt>
    <dgm:pt modelId="{F9FC5653-E483-42AD-8FFD-266DDF32F3E0}" type="pres">
      <dgm:prSet presAssocID="{1DA6F68A-78AB-455E-889B-543C519E4CF3}" presName="spaceRect" presStyleCnt="0"/>
      <dgm:spPr/>
    </dgm:pt>
    <dgm:pt modelId="{66350671-3312-4E5D-A45B-DBD8684DFE0B}" type="pres">
      <dgm:prSet presAssocID="{1DA6F68A-78AB-455E-889B-543C519E4CF3}" presName="parTx" presStyleLbl="revTx" presStyleIdx="0" presStyleCnt="3">
        <dgm:presLayoutVars>
          <dgm:chMax val="0"/>
          <dgm:chPref val="0"/>
        </dgm:presLayoutVars>
      </dgm:prSet>
      <dgm:spPr/>
    </dgm:pt>
    <dgm:pt modelId="{9AD53CC6-576E-4B07-8566-89D0EBD86885}" type="pres">
      <dgm:prSet presAssocID="{809AD140-A51B-4F53-A52A-016E45569BB7}" presName="sibTrans" presStyleCnt="0"/>
      <dgm:spPr/>
    </dgm:pt>
    <dgm:pt modelId="{962F8336-4398-4AEF-8DA2-7719F58C1D2C}" type="pres">
      <dgm:prSet presAssocID="{3D15F60B-0D62-4690-B82E-28D7ED7452CF}" presName="compNode" presStyleCnt="0"/>
      <dgm:spPr/>
    </dgm:pt>
    <dgm:pt modelId="{27F99F2D-1A35-43D7-AFBE-E4AB173DE9E4}" type="pres">
      <dgm:prSet presAssocID="{3D15F60B-0D62-4690-B82E-28D7ED7452CF}" presName="bgRect" presStyleLbl="bgShp" presStyleIdx="1" presStyleCnt="3"/>
      <dgm:spPr/>
    </dgm:pt>
    <dgm:pt modelId="{11037B2D-7B25-45A1-B1EC-5AC8D7D73BAF}" type="pres">
      <dgm:prSet presAssocID="{3D15F60B-0D62-4690-B82E-28D7ED7452CF}"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Bus"/>
        </a:ext>
      </dgm:extLst>
    </dgm:pt>
    <dgm:pt modelId="{AE8DD3C2-E67F-44B8-A66C-3B1693D45836}" type="pres">
      <dgm:prSet presAssocID="{3D15F60B-0D62-4690-B82E-28D7ED7452CF}" presName="spaceRect" presStyleCnt="0"/>
      <dgm:spPr/>
    </dgm:pt>
    <dgm:pt modelId="{A6D50B33-E755-40D8-B5EE-ECA53E579488}" type="pres">
      <dgm:prSet presAssocID="{3D15F60B-0D62-4690-B82E-28D7ED7452CF}" presName="parTx" presStyleLbl="revTx" presStyleIdx="1" presStyleCnt="3">
        <dgm:presLayoutVars>
          <dgm:chMax val="0"/>
          <dgm:chPref val="0"/>
        </dgm:presLayoutVars>
      </dgm:prSet>
      <dgm:spPr/>
    </dgm:pt>
    <dgm:pt modelId="{EC4CDC9B-E42E-43BB-840E-4B8C2A2DD023}" type="pres">
      <dgm:prSet presAssocID="{38671E01-43BD-4025-B764-4806FF4F795F}" presName="sibTrans" presStyleCnt="0"/>
      <dgm:spPr/>
    </dgm:pt>
    <dgm:pt modelId="{1A610F90-9F1C-42C7-BB98-78972B5F1C5A}" type="pres">
      <dgm:prSet presAssocID="{69FE2D1A-57B5-434B-87AD-42EDFAFB4046}" presName="compNode" presStyleCnt="0"/>
      <dgm:spPr/>
    </dgm:pt>
    <dgm:pt modelId="{0EDF6FF5-C791-4E8A-821C-63EF7BF61364}" type="pres">
      <dgm:prSet presAssocID="{69FE2D1A-57B5-434B-87AD-42EDFAFB4046}" presName="bgRect" presStyleLbl="bgShp" presStyleIdx="2" presStyleCnt="3"/>
      <dgm:spPr/>
    </dgm:pt>
    <dgm:pt modelId="{B127A164-3157-42A9-8C39-CAE2C9CA5989}" type="pres">
      <dgm:prSet presAssocID="{69FE2D1A-57B5-434B-87AD-42EDFAFB4046}"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ark scene"/>
        </a:ext>
      </dgm:extLst>
    </dgm:pt>
    <dgm:pt modelId="{311AC677-1A9D-4400-AC82-AD1E0D4DEB18}" type="pres">
      <dgm:prSet presAssocID="{69FE2D1A-57B5-434B-87AD-42EDFAFB4046}" presName="spaceRect" presStyleCnt="0"/>
      <dgm:spPr/>
    </dgm:pt>
    <dgm:pt modelId="{CD47DD17-6312-4695-8F2A-0E5D1CA44B23}" type="pres">
      <dgm:prSet presAssocID="{69FE2D1A-57B5-434B-87AD-42EDFAFB4046}" presName="parTx" presStyleLbl="revTx" presStyleIdx="2" presStyleCnt="3">
        <dgm:presLayoutVars>
          <dgm:chMax val="0"/>
          <dgm:chPref val="0"/>
        </dgm:presLayoutVars>
      </dgm:prSet>
      <dgm:spPr/>
    </dgm:pt>
  </dgm:ptLst>
  <dgm:cxnLst>
    <dgm:cxn modelId="{1B46300D-CDB1-4C59-8B4E-5BDB24BD777D}" srcId="{D8E5C1F9-8EDD-4218-83DE-99D154468A40}" destId="{69FE2D1A-57B5-434B-87AD-42EDFAFB4046}" srcOrd="2" destOrd="0" parTransId="{4FE9DF7D-4E4E-494A-B776-7F28C69789B6}" sibTransId="{775431C5-F13E-444E-832C-3FB2BB908A9C}"/>
    <dgm:cxn modelId="{3B09B025-A495-4750-AF3D-0A15281DA0C9}" srcId="{D8E5C1F9-8EDD-4218-83DE-99D154468A40}" destId="{1DA6F68A-78AB-455E-889B-543C519E4CF3}" srcOrd="0" destOrd="0" parTransId="{5D90AE84-8E66-4852-8081-AF4D5584EA68}" sibTransId="{809AD140-A51B-4F53-A52A-016E45569BB7}"/>
    <dgm:cxn modelId="{82A0C34B-27DA-461F-849A-B02110776776}" srcId="{D8E5C1F9-8EDD-4218-83DE-99D154468A40}" destId="{3D15F60B-0D62-4690-B82E-28D7ED7452CF}" srcOrd="1" destOrd="0" parTransId="{D0268810-26C7-4502-AC67-40C54DA7D16B}" sibTransId="{38671E01-43BD-4025-B764-4806FF4F795F}"/>
    <dgm:cxn modelId="{F9F5B16C-159E-45C4-868C-972EE5C2A63E}" type="presOf" srcId="{D8E5C1F9-8EDD-4218-83DE-99D154468A40}" destId="{FE6FC5C4-CC89-4077-B455-64063D3C764C}" srcOrd="0" destOrd="0" presId="urn:microsoft.com/office/officeart/2018/2/layout/IconVerticalSolidList"/>
    <dgm:cxn modelId="{38FF1474-EEAD-49D8-B25E-77CFE16318B9}" type="presOf" srcId="{3D15F60B-0D62-4690-B82E-28D7ED7452CF}" destId="{A6D50B33-E755-40D8-B5EE-ECA53E579488}" srcOrd="0" destOrd="0" presId="urn:microsoft.com/office/officeart/2018/2/layout/IconVerticalSolidList"/>
    <dgm:cxn modelId="{51D7968F-F0E5-4211-BC5F-2B7BF5D84BA1}" type="presOf" srcId="{69FE2D1A-57B5-434B-87AD-42EDFAFB4046}" destId="{CD47DD17-6312-4695-8F2A-0E5D1CA44B23}" srcOrd="0" destOrd="0" presId="urn:microsoft.com/office/officeart/2018/2/layout/IconVerticalSolidList"/>
    <dgm:cxn modelId="{A87AC390-FAC7-4AE2-8910-942B4920214A}" type="presOf" srcId="{1DA6F68A-78AB-455E-889B-543C519E4CF3}" destId="{66350671-3312-4E5D-A45B-DBD8684DFE0B}" srcOrd="0" destOrd="0" presId="urn:microsoft.com/office/officeart/2018/2/layout/IconVerticalSolidList"/>
    <dgm:cxn modelId="{381F340C-5D0C-4BD6-8373-2DF076B0074F}" type="presParOf" srcId="{FE6FC5C4-CC89-4077-B455-64063D3C764C}" destId="{A0B0736E-D6A6-47CC-8B30-6AC4C07E0BCE}" srcOrd="0" destOrd="0" presId="urn:microsoft.com/office/officeart/2018/2/layout/IconVerticalSolidList"/>
    <dgm:cxn modelId="{290C8B36-1896-4246-A229-B63821336482}" type="presParOf" srcId="{A0B0736E-D6A6-47CC-8B30-6AC4C07E0BCE}" destId="{97A90C3F-D1C1-4B66-93D8-7EE9B61E07E5}" srcOrd="0" destOrd="0" presId="urn:microsoft.com/office/officeart/2018/2/layout/IconVerticalSolidList"/>
    <dgm:cxn modelId="{37B384FF-F902-4F71-8AAF-1984580DCD60}" type="presParOf" srcId="{A0B0736E-D6A6-47CC-8B30-6AC4C07E0BCE}" destId="{187B04E5-F80C-4904-9640-A8D8BBAC799E}" srcOrd="1" destOrd="0" presId="urn:microsoft.com/office/officeart/2018/2/layout/IconVerticalSolidList"/>
    <dgm:cxn modelId="{184610E5-59E1-42D6-B99D-782D6AA5C465}" type="presParOf" srcId="{A0B0736E-D6A6-47CC-8B30-6AC4C07E0BCE}" destId="{F9FC5653-E483-42AD-8FFD-266DDF32F3E0}" srcOrd="2" destOrd="0" presId="urn:microsoft.com/office/officeart/2018/2/layout/IconVerticalSolidList"/>
    <dgm:cxn modelId="{6915760A-C9C6-42EB-BF64-632770E55ED3}" type="presParOf" srcId="{A0B0736E-D6A6-47CC-8B30-6AC4C07E0BCE}" destId="{66350671-3312-4E5D-A45B-DBD8684DFE0B}" srcOrd="3" destOrd="0" presId="urn:microsoft.com/office/officeart/2018/2/layout/IconVerticalSolidList"/>
    <dgm:cxn modelId="{82620F80-3349-4918-BF7F-9A8018B57CA6}" type="presParOf" srcId="{FE6FC5C4-CC89-4077-B455-64063D3C764C}" destId="{9AD53CC6-576E-4B07-8566-89D0EBD86885}" srcOrd="1" destOrd="0" presId="urn:microsoft.com/office/officeart/2018/2/layout/IconVerticalSolidList"/>
    <dgm:cxn modelId="{A8765FD4-83D3-4881-80D8-D47979E31D51}" type="presParOf" srcId="{FE6FC5C4-CC89-4077-B455-64063D3C764C}" destId="{962F8336-4398-4AEF-8DA2-7719F58C1D2C}" srcOrd="2" destOrd="0" presId="urn:microsoft.com/office/officeart/2018/2/layout/IconVerticalSolidList"/>
    <dgm:cxn modelId="{71267E36-7AE6-43FD-9884-4D350F2AF13B}" type="presParOf" srcId="{962F8336-4398-4AEF-8DA2-7719F58C1D2C}" destId="{27F99F2D-1A35-43D7-AFBE-E4AB173DE9E4}" srcOrd="0" destOrd="0" presId="urn:microsoft.com/office/officeart/2018/2/layout/IconVerticalSolidList"/>
    <dgm:cxn modelId="{5FC8953A-E2B9-4A62-9FC0-71643ED86A63}" type="presParOf" srcId="{962F8336-4398-4AEF-8DA2-7719F58C1D2C}" destId="{11037B2D-7B25-45A1-B1EC-5AC8D7D73BAF}" srcOrd="1" destOrd="0" presId="urn:microsoft.com/office/officeart/2018/2/layout/IconVerticalSolidList"/>
    <dgm:cxn modelId="{4956FF0D-A083-430D-A5AF-97657DAD9C46}" type="presParOf" srcId="{962F8336-4398-4AEF-8DA2-7719F58C1D2C}" destId="{AE8DD3C2-E67F-44B8-A66C-3B1693D45836}" srcOrd="2" destOrd="0" presId="urn:microsoft.com/office/officeart/2018/2/layout/IconVerticalSolidList"/>
    <dgm:cxn modelId="{7F571DC6-0559-40AD-A6A3-8EC6FCBCB112}" type="presParOf" srcId="{962F8336-4398-4AEF-8DA2-7719F58C1D2C}" destId="{A6D50B33-E755-40D8-B5EE-ECA53E579488}" srcOrd="3" destOrd="0" presId="urn:microsoft.com/office/officeart/2018/2/layout/IconVerticalSolidList"/>
    <dgm:cxn modelId="{703F1718-D34C-4435-B384-09AF8D0BFB16}" type="presParOf" srcId="{FE6FC5C4-CC89-4077-B455-64063D3C764C}" destId="{EC4CDC9B-E42E-43BB-840E-4B8C2A2DD023}" srcOrd="3" destOrd="0" presId="urn:microsoft.com/office/officeart/2018/2/layout/IconVerticalSolidList"/>
    <dgm:cxn modelId="{CAFB91AB-CC75-46BB-9D24-9107273E4263}" type="presParOf" srcId="{FE6FC5C4-CC89-4077-B455-64063D3C764C}" destId="{1A610F90-9F1C-42C7-BB98-78972B5F1C5A}" srcOrd="4" destOrd="0" presId="urn:microsoft.com/office/officeart/2018/2/layout/IconVerticalSolidList"/>
    <dgm:cxn modelId="{691E3022-7900-4F77-9344-09D469C4BEC3}" type="presParOf" srcId="{1A610F90-9F1C-42C7-BB98-78972B5F1C5A}" destId="{0EDF6FF5-C791-4E8A-821C-63EF7BF61364}" srcOrd="0" destOrd="0" presId="urn:microsoft.com/office/officeart/2018/2/layout/IconVerticalSolidList"/>
    <dgm:cxn modelId="{A86CFB32-9B96-49E2-83F9-59BD2A65B330}" type="presParOf" srcId="{1A610F90-9F1C-42C7-BB98-78972B5F1C5A}" destId="{B127A164-3157-42A9-8C39-CAE2C9CA5989}" srcOrd="1" destOrd="0" presId="urn:microsoft.com/office/officeart/2018/2/layout/IconVerticalSolidList"/>
    <dgm:cxn modelId="{8035FE57-FAFB-45A8-B19D-296BA9F49C49}" type="presParOf" srcId="{1A610F90-9F1C-42C7-BB98-78972B5F1C5A}" destId="{311AC677-1A9D-4400-AC82-AD1E0D4DEB18}" srcOrd="2" destOrd="0" presId="urn:microsoft.com/office/officeart/2018/2/layout/IconVerticalSolidList"/>
    <dgm:cxn modelId="{0D344300-3B04-48FA-86FC-04D4DF719E49}" type="presParOf" srcId="{1A610F90-9F1C-42C7-BB98-78972B5F1C5A}" destId="{CD47DD17-6312-4695-8F2A-0E5D1CA44B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8054ED-698B-4178-8649-B8C30836032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932276B-6747-4E60-BBD8-525643C2F26C}">
      <dgm:prSet custT="1"/>
      <dgm:spPr/>
      <dgm:t>
        <a:bodyPr/>
        <a:lstStyle/>
        <a:p>
          <a:pPr>
            <a:lnSpc>
              <a:spcPct val="100000"/>
            </a:lnSpc>
            <a:defRPr cap="all"/>
          </a:pPr>
          <a:r>
            <a:rPr lang="en-US" sz="1400" b="1" cap="none" dirty="0">
              <a:latin typeface="+mn-lt"/>
            </a:rPr>
            <a:t>Clean and sanitize areas people are in on a regular basis</a:t>
          </a:r>
          <a:r>
            <a:rPr lang="en-US" sz="1400" cap="none" dirty="0">
              <a:latin typeface="+mn-lt"/>
            </a:rPr>
            <a:t> with a checklist and scheduled times.  Recommended guidance says every two hours. </a:t>
          </a:r>
        </a:p>
      </dgm:t>
    </dgm:pt>
    <dgm:pt modelId="{891D502E-3E4B-4E67-AE2E-EEEAEC971571}" type="parTrans" cxnId="{1BE50679-BAD6-41B7-97E9-921647FC650E}">
      <dgm:prSet/>
      <dgm:spPr/>
      <dgm:t>
        <a:bodyPr/>
        <a:lstStyle/>
        <a:p>
          <a:endParaRPr lang="en-US"/>
        </a:p>
      </dgm:t>
    </dgm:pt>
    <dgm:pt modelId="{229F2BCC-BD47-4E5E-8903-FB035E4446B0}" type="sibTrans" cxnId="{1BE50679-BAD6-41B7-97E9-921647FC650E}">
      <dgm:prSet/>
      <dgm:spPr/>
      <dgm:t>
        <a:bodyPr/>
        <a:lstStyle/>
        <a:p>
          <a:endParaRPr lang="en-US"/>
        </a:p>
      </dgm:t>
    </dgm:pt>
    <dgm:pt modelId="{08E26427-5536-48DC-8F4F-F18956AF1493}">
      <dgm:prSet/>
      <dgm:spPr/>
      <dgm:t>
        <a:bodyPr/>
        <a:lstStyle/>
        <a:p>
          <a:pPr>
            <a:lnSpc>
              <a:spcPct val="100000"/>
            </a:lnSpc>
            <a:defRPr cap="all"/>
          </a:pPr>
          <a:r>
            <a:rPr lang="en-US" b="1" cap="none" dirty="0"/>
            <a:t>Do not use common-use areas </a:t>
          </a:r>
          <a:r>
            <a:rPr lang="en-US" cap="none" dirty="0"/>
            <a:t>unless there is the ability to socially distance. </a:t>
          </a:r>
        </a:p>
      </dgm:t>
    </dgm:pt>
    <dgm:pt modelId="{FC7C7115-A68E-41FB-90AE-1C44D767C77F}" type="parTrans" cxnId="{08F528BD-02CD-4044-93F7-1AB508085682}">
      <dgm:prSet/>
      <dgm:spPr/>
      <dgm:t>
        <a:bodyPr/>
        <a:lstStyle/>
        <a:p>
          <a:endParaRPr lang="en-US"/>
        </a:p>
      </dgm:t>
    </dgm:pt>
    <dgm:pt modelId="{328ECE82-98A3-4BD5-B490-8C4E2A6C2045}" type="sibTrans" cxnId="{08F528BD-02CD-4044-93F7-1AB508085682}">
      <dgm:prSet/>
      <dgm:spPr/>
      <dgm:t>
        <a:bodyPr/>
        <a:lstStyle/>
        <a:p>
          <a:endParaRPr lang="en-US"/>
        </a:p>
      </dgm:t>
    </dgm:pt>
    <dgm:pt modelId="{59E2CB09-A075-45EB-A7A0-A84F77AE524A}">
      <dgm:prSet/>
      <dgm:spPr/>
      <dgm:t>
        <a:bodyPr/>
        <a:lstStyle/>
        <a:p>
          <a:pPr>
            <a:lnSpc>
              <a:spcPct val="100000"/>
            </a:lnSpc>
            <a:defRPr cap="all"/>
          </a:pPr>
          <a:r>
            <a:rPr lang="en-US" cap="none" dirty="0"/>
            <a:t>Supply </a:t>
          </a:r>
          <a:r>
            <a:rPr lang="en-US" b="1" cap="none" dirty="0"/>
            <a:t>face masks </a:t>
          </a:r>
          <a:r>
            <a:rPr lang="en-US" cap="none" dirty="0"/>
            <a:t>or cloth face coverings.</a:t>
          </a:r>
        </a:p>
      </dgm:t>
    </dgm:pt>
    <dgm:pt modelId="{66039386-C838-4B8D-97F3-32F4A264E8F3}" type="parTrans" cxnId="{BC536C0E-222D-4B2E-9E36-3F775BE69232}">
      <dgm:prSet/>
      <dgm:spPr/>
      <dgm:t>
        <a:bodyPr/>
        <a:lstStyle/>
        <a:p>
          <a:endParaRPr lang="en-US"/>
        </a:p>
      </dgm:t>
    </dgm:pt>
    <dgm:pt modelId="{E22C85CD-B1F4-40F9-904A-3A1CBCCCEDCF}" type="sibTrans" cxnId="{BC536C0E-222D-4B2E-9E36-3F775BE69232}">
      <dgm:prSet/>
      <dgm:spPr/>
      <dgm:t>
        <a:bodyPr/>
        <a:lstStyle/>
        <a:p>
          <a:endParaRPr lang="en-US"/>
        </a:p>
      </dgm:t>
    </dgm:pt>
    <dgm:pt modelId="{B1F375EC-35D2-4D39-B80B-35EC78F0350D}">
      <dgm:prSet/>
      <dgm:spPr/>
      <dgm:t>
        <a:bodyPr/>
        <a:lstStyle/>
        <a:p>
          <a:pPr>
            <a:lnSpc>
              <a:spcPct val="100000"/>
            </a:lnSpc>
            <a:defRPr cap="all"/>
          </a:pPr>
          <a:r>
            <a:rPr lang="en-US" cap="none" dirty="0"/>
            <a:t>Recommend that </a:t>
          </a:r>
          <a:r>
            <a:rPr lang="en-US" b="1" cap="none" dirty="0"/>
            <a:t>staff and clients laundry their clothes </a:t>
          </a:r>
          <a:r>
            <a:rPr lang="en-US" cap="none" dirty="0"/>
            <a:t>that they wear to the facility when returning to their home. </a:t>
          </a:r>
        </a:p>
      </dgm:t>
    </dgm:pt>
    <dgm:pt modelId="{386EC91A-0791-478C-8649-4247BB2799A1}" type="parTrans" cxnId="{27257CB2-DB59-4253-81DD-D4DE25B7333B}">
      <dgm:prSet/>
      <dgm:spPr/>
      <dgm:t>
        <a:bodyPr/>
        <a:lstStyle/>
        <a:p>
          <a:endParaRPr lang="en-US"/>
        </a:p>
      </dgm:t>
    </dgm:pt>
    <dgm:pt modelId="{9F82724C-97CA-4088-9BE7-5DF6EB2B6BBE}" type="sibTrans" cxnId="{27257CB2-DB59-4253-81DD-D4DE25B7333B}">
      <dgm:prSet/>
      <dgm:spPr/>
      <dgm:t>
        <a:bodyPr/>
        <a:lstStyle/>
        <a:p>
          <a:endParaRPr lang="en-US"/>
        </a:p>
      </dgm:t>
    </dgm:pt>
    <dgm:pt modelId="{1F287DAB-1F56-4675-8D8E-61D34973582A}">
      <dgm:prSet custT="1"/>
      <dgm:spPr/>
      <dgm:t>
        <a:bodyPr/>
        <a:lstStyle/>
        <a:p>
          <a:pPr>
            <a:lnSpc>
              <a:spcPct val="100000"/>
            </a:lnSpc>
            <a:defRPr cap="all"/>
          </a:pPr>
          <a:r>
            <a:rPr lang="en-US" sz="1400" b="1" cap="none" dirty="0"/>
            <a:t>Promptly review any safety concerns </a:t>
          </a:r>
          <a:r>
            <a:rPr lang="en-US" sz="1400" cap="none" dirty="0"/>
            <a:t>with the person and their support network and discuss next steps.</a:t>
          </a:r>
        </a:p>
      </dgm:t>
    </dgm:pt>
    <dgm:pt modelId="{39A9735C-B509-4F2A-957C-0187606F2967}" type="parTrans" cxnId="{2543ABA2-1CD1-480D-9F1C-83BB86A5AC07}">
      <dgm:prSet/>
      <dgm:spPr/>
      <dgm:t>
        <a:bodyPr/>
        <a:lstStyle/>
        <a:p>
          <a:endParaRPr lang="en-US"/>
        </a:p>
      </dgm:t>
    </dgm:pt>
    <dgm:pt modelId="{B695C920-70A9-4E8C-8841-65117F08D947}" type="sibTrans" cxnId="{2543ABA2-1CD1-480D-9F1C-83BB86A5AC07}">
      <dgm:prSet/>
      <dgm:spPr/>
      <dgm:t>
        <a:bodyPr/>
        <a:lstStyle/>
        <a:p>
          <a:endParaRPr lang="en-US"/>
        </a:p>
      </dgm:t>
    </dgm:pt>
    <dgm:pt modelId="{07C607E7-EACF-4360-A2ED-900575DC3F90}" type="pres">
      <dgm:prSet presAssocID="{268054ED-698B-4178-8649-B8C308360325}" presName="root" presStyleCnt="0">
        <dgm:presLayoutVars>
          <dgm:dir/>
          <dgm:resizeHandles val="exact"/>
        </dgm:presLayoutVars>
      </dgm:prSet>
      <dgm:spPr/>
    </dgm:pt>
    <dgm:pt modelId="{DA4B496F-3445-4191-9815-0F15A7260108}" type="pres">
      <dgm:prSet presAssocID="{A932276B-6747-4E60-BBD8-525643C2F26C}" presName="compNode" presStyleCnt="0"/>
      <dgm:spPr/>
    </dgm:pt>
    <dgm:pt modelId="{37018252-9006-428E-9BFE-CB2FC566317A}" type="pres">
      <dgm:prSet presAssocID="{A932276B-6747-4E60-BBD8-525643C2F26C}" presName="iconBgRect" presStyleLbl="bgShp" presStyleIdx="0" presStyleCnt="5"/>
      <dgm:spPr/>
    </dgm:pt>
    <dgm:pt modelId="{42B797AC-6D08-4F1F-B308-3FFC1312B138}" type="pres">
      <dgm:prSet presAssocID="{A932276B-6747-4E60-BBD8-525643C2F2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list"/>
        </a:ext>
      </dgm:extLst>
    </dgm:pt>
    <dgm:pt modelId="{929FB7B8-617A-4D40-A509-5E4C15D04397}" type="pres">
      <dgm:prSet presAssocID="{A932276B-6747-4E60-BBD8-525643C2F26C}" presName="spaceRect" presStyleCnt="0"/>
      <dgm:spPr/>
    </dgm:pt>
    <dgm:pt modelId="{D20AE2B1-074C-42D7-AFCD-E52A783C0246}" type="pres">
      <dgm:prSet presAssocID="{A932276B-6747-4E60-BBD8-525643C2F26C}" presName="textRect" presStyleLbl="revTx" presStyleIdx="0" presStyleCnt="5">
        <dgm:presLayoutVars>
          <dgm:chMax val="1"/>
          <dgm:chPref val="1"/>
        </dgm:presLayoutVars>
      </dgm:prSet>
      <dgm:spPr/>
    </dgm:pt>
    <dgm:pt modelId="{AE58F28B-0D1F-403E-8F93-967FBB701E5D}" type="pres">
      <dgm:prSet presAssocID="{229F2BCC-BD47-4E5E-8903-FB035E4446B0}" presName="sibTrans" presStyleCnt="0"/>
      <dgm:spPr/>
    </dgm:pt>
    <dgm:pt modelId="{2D37B80D-98C6-4B38-9680-48AE4FBB6DC2}" type="pres">
      <dgm:prSet presAssocID="{08E26427-5536-48DC-8F4F-F18956AF1493}" presName="compNode" presStyleCnt="0"/>
      <dgm:spPr/>
    </dgm:pt>
    <dgm:pt modelId="{BB70126F-BED0-4723-B22E-EEB639B0568B}" type="pres">
      <dgm:prSet presAssocID="{08E26427-5536-48DC-8F4F-F18956AF1493}" presName="iconBgRect" presStyleLbl="bgShp" presStyleIdx="1" presStyleCnt="5"/>
      <dgm:spPr/>
    </dgm:pt>
    <dgm:pt modelId="{44F771DD-77CC-43EC-A8FF-238E6CAEFD7D}" type="pres">
      <dgm:prSet presAssocID="{08E26427-5536-48DC-8F4F-F18956AF149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ble and chairs"/>
        </a:ext>
      </dgm:extLst>
    </dgm:pt>
    <dgm:pt modelId="{7AB82335-49CC-4479-B2E4-3339AEE9D259}" type="pres">
      <dgm:prSet presAssocID="{08E26427-5536-48DC-8F4F-F18956AF1493}" presName="spaceRect" presStyleCnt="0"/>
      <dgm:spPr/>
    </dgm:pt>
    <dgm:pt modelId="{BAB87D02-63D5-420F-BFC7-F32CDB9FBD2F}" type="pres">
      <dgm:prSet presAssocID="{08E26427-5536-48DC-8F4F-F18956AF1493}" presName="textRect" presStyleLbl="revTx" presStyleIdx="1" presStyleCnt="5">
        <dgm:presLayoutVars>
          <dgm:chMax val="1"/>
          <dgm:chPref val="1"/>
        </dgm:presLayoutVars>
      </dgm:prSet>
      <dgm:spPr/>
    </dgm:pt>
    <dgm:pt modelId="{B20707C7-769F-4E46-A793-AFD68D291116}" type="pres">
      <dgm:prSet presAssocID="{328ECE82-98A3-4BD5-B490-8C4E2A6C2045}" presName="sibTrans" presStyleCnt="0"/>
      <dgm:spPr/>
    </dgm:pt>
    <dgm:pt modelId="{92D12EF8-0E68-4916-AD7C-B6A372711B86}" type="pres">
      <dgm:prSet presAssocID="{59E2CB09-A075-45EB-A7A0-A84F77AE524A}" presName="compNode" presStyleCnt="0"/>
      <dgm:spPr/>
    </dgm:pt>
    <dgm:pt modelId="{C58AED10-F176-49B6-8A33-8799129AB277}" type="pres">
      <dgm:prSet presAssocID="{59E2CB09-A075-45EB-A7A0-A84F77AE524A}" presName="iconBgRect" presStyleLbl="bgShp" presStyleIdx="2" presStyleCnt="5"/>
      <dgm:spPr/>
    </dgm:pt>
    <dgm:pt modelId="{A6DA2720-EF46-4825-88ED-B04F9F41BF86}" type="pres">
      <dgm:prSet presAssocID="{59E2CB09-A075-45EB-A7A0-A84F77AE524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irst aid kit"/>
        </a:ext>
      </dgm:extLst>
    </dgm:pt>
    <dgm:pt modelId="{E9B842ED-3757-48C6-A106-2E052925C481}" type="pres">
      <dgm:prSet presAssocID="{59E2CB09-A075-45EB-A7A0-A84F77AE524A}" presName="spaceRect" presStyleCnt="0"/>
      <dgm:spPr/>
    </dgm:pt>
    <dgm:pt modelId="{BBBACC1D-7E16-45FF-B890-7E4DEE245D5E}" type="pres">
      <dgm:prSet presAssocID="{59E2CB09-A075-45EB-A7A0-A84F77AE524A}" presName="textRect" presStyleLbl="revTx" presStyleIdx="2" presStyleCnt="5">
        <dgm:presLayoutVars>
          <dgm:chMax val="1"/>
          <dgm:chPref val="1"/>
        </dgm:presLayoutVars>
      </dgm:prSet>
      <dgm:spPr/>
    </dgm:pt>
    <dgm:pt modelId="{DAD9F28B-922C-4B02-B6B9-19A623ADDB8B}" type="pres">
      <dgm:prSet presAssocID="{E22C85CD-B1F4-40F9-904A-3A1CBCCCEDCF}" presName="sibTrans" presStyleCnt="0"/>
      <dgm:spPr/>
    </dgm:pt>
    <dgm:pt modelId="{98DD8E2D-4A3A-485E-8257-3A960086640F}" type="pres">
      <dgm:prSet presAssocID="{B1F375EC-35D2-4D39-B80B-35EC78F0350D}" presName="compNode" presStyleCnt="0"/>
      <dgm:spPr/>
    </dgm:pt>
    <dgm:pt modelId="{A96A9C11-063C-4F65-AFBE-B3FD9DCE2EF6}" type="pres">
      <dgm:prSet presAssocID="{B1F375EC-35D2-4D39-B80B-35EC78F0350D}" presName="iconBgRect" presStyleLbl="bgShp" presStyleIdx="3" presStyleCnt="5"/>
      <dgm:spPr/>
    </dgm:pt>
    <dgm:pt modelId="{E95893C4-A5EA-40B9-947B-B4953CF7C51F}" type="pres">
      <dgm:prSet presAssocID="{B1F375EC-35D2-4D39-B80B-35EC78F0350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ashing Machine"/>
        </a:ext>
      </dgm:extLst>
    </dgm:pt>
    <dgm:pt modelId="{36BE88B7-7BC3-4294-8BB8-BF45642A742E}" type="pres">
      <dgm:prSet presAssocID="{B1F375EC-35D2-4D39-B80B-35EC78F0350D}" presName="spaceRect" presStyleCnt="0"/>
      <dgm:spPr/>
    </dgm:pt>
    <dgm:pt modelId="{1348861A-22E8-4584-9AAA-A21F8162201B}" type="pres">
      <dgm:prSet presAssocID="{B1F375EC-35D2-4D39-B80B-35EC78F0350D}" presName="textRect" presStyleLbl="revTx" presStyleIdx="3" presStyleCnt="5">
        <dgm:presLayoutVars>
          <dgm:chMax val="1"/>
          <dgm:chPref val="1"/>
        </dgm:presLayoutVars>
      </dgm:prSet>
      <dgm:spPr/>
    </dgm:pt>
    <dgm:pt modelId="{82EFA2E5-2F45-46FB-B6A8-9BF1A614AC99}" type="pres">
      <dgm:prSet presAssocID="{9F82724C-97CA-4088-9BE7-5DF6EB2B6BBE}" presName="sibTrans" presStyleCnt="0"/>
      <dgm:spPr/>
    </dgm:pt>
    <dgm:pt modelId="{161BB880-85FA-4863-A92B-22B52C3F7763}" type="pres">
      <dgm:prSet presAssocID="{1F287DAB-1F56-4675-8D8E-61D34973582A}" presName="compNode" presStyleCnt="0"/>
      <dgm:spPr/>
    </dgm:pt>
    <dgm:pt modelId="{C04726C0-D2EE-4B2A-BEA4-A704B955E912}" type="pres">
      <dgm:prSet presAssocID="{1F287DAB-1F56-4675-8D8E-61D34973582A}" presName="iconBgRect" presStyleLbl="bgShp" presStyleIdx="4" presStyleCnt="5"/>
      <dgm:spPr/>
    </dgm:pt>
    <dgm:pt modelId="{BE14E749-8393-4388-B42E-03938F87E2B1}" type="pres">
      <dgm:prSet presAssocID="{1F287DAB-1F56-4675-8D8E-61D34973582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eting"/>
        </a:ext>
      </dgm:extLst>
    </dgm:pt>
    <dgm:pt modelId="{AB34DE53-B17F-45DB-9C69-998AEE3DB1A6}" type="pres">
      <dgm:prSet presAssocID="{1F287DAB-1F56-4675-8D8E-61D34973582A}" presName="spaceRect" presStyleCnt="0"/>
      <dgm:spPr/>
    </dgm:pt>
    <dgm:pt modelId="{48AC1298-5DF9-4FB6-BF61-0BF4AB016389}" type="pres">
      <dgm:prSet presAssocID="{1F287DAB-1F56-4675-8D8E-61D34973582A}" presName="textRect" presStyleLbl="revTx" presStyleIdx="4" presStyleCnt="5">
        <dgm:presLayoutVars>
          <dgm:chMax val="1"/>
          <dgm:chPref val="1"/>
        </dgm:presLayoutVars>
      </dgm:prSet>
      <dgm:spPr/>
    </dgm:pt>
  </dgm:ptLst>
  <dgm:cxnLst>
    <dgm:cxn modelId="{BC536C0E-222D-4B2E-9E36-3F775BE69232}" srcId="{268054ED-698B-4178-8649-B8C308360325}" destId="{59E2CB09-A075-45EB-A7A0-A84F77AE524A}" srcOrd="2" destOrd="0" parTransId="{66039386-C838-4B8D-97F3-32F4A264E8F3}" sibTransId="{E22C85CD-B1F4-40F9-904A-3A1CBCCCEDCF}"/>
    <dgm:cxn modelId="{3461B649-1592-4987-A96E-966AEA47CE1C}" type="presOf" srcId="{1F287DAB-1F56-4675-8D8E-61D34973582A}" destId="{48AC1298-5DF9-4FB6-BF61-0BF4AB016389}" srcOrd="0" destOrd="0" presId="urn:microsoft.com/office/officeart/2018/5/layout/IconCircleLabelList"/>
    <dgm:cxn modelId="{B6C54C6B-2FE1-4D4E-B954-D38468B6F0BA}" type="presOf" srcId="{59E2CB09-A075-45EB-A7A0-A84F77AE524A}" destId="{BBBACC1D-7E16-45FF-B890-7E4DEE245D5E}" srcOrd="0" destOrd="0" presId="urn:microsoft.com/office/officeart/2018/5/layout/IconCircleLabelList"/>
    <dgm:cxn modelId="{E267916E-2BD3-4746-AEF8-02EA8BACC741}" type="presOf" srcId="{08E26427-5536-48DC-8F4F-F18956AF1493}" destId="{BAB87D02-63D5-420F-BFC7-F32CDB9FBD2F}" srcOrd="0" destOrd="0" presId="urn:microsoft.com/office/officeart/2018/5/layout/IconCircleLabelList"/>
    <dgm:cxn modelId="{1BE50679-BAD6-41B7-97E9-921647FC650E}" srcId="{268054ED-698B-4178-8649-B8C308360325}" destId="{A932276B-6747-4E60-BBD8-525643C2F26C}" srcOrd="0" destOrd="0" parTransId="{891D502E-3E4B-4E67-AE2E-EEEAEC971571}" sibTransId="{229F2BCC-BD47-4E5E-8903-FB035E4446B0}"/>
    <dgm:cxn modelId="{2543ABA2-1CD1-480D-9F1C-83BB86A5AC07}" srcId="{268054ED-698B-4178-8649-B8C308360325}" destId="{1F287DAB-1F56-4675-8D8E-61D34973582A}" srcOrd="4" destOrd="0" parTransId="{39A9735C-B509-4F2A-957C-0187606F2967}" sibTransId="{B695C920-70A9-4E8C-8841-65117F08D947}"/>
    <dgm:cxn modelId="{DD55FEA5-8016-4084-AA59-83733C48E16B}" type="presOf" srcId="{268054ED-698B-4178-8649-B8C308360325}" destId="{07C607E7-EACF-4360-A2ED-900575DC3F90}" srcOrd="0" destOrd="0" presId="urn:microsoft.com/office/officeart/2018/5/layout/IconCircleLabelList"/>
    <dgm:cxn modelId="{617578AA-A5E4-40BC-A0E4-B3B72A36B8AE}" type="presOf" srcId="{B1F375EC-35D2-4D39-B80B-35EC78F0350D}" destId="{1348861A-22E8-4584-9AAA-A21F8162201B}" srcOrd="0" destOrd="0" presId="urn:microsoft.com/office/officeart/2018/5/layout/IconCircleLabelList"/>
    <dgm:cxn modelId="{04A2C8AD-5777-42E2-8E3F-E56609712672}" type="presOf" srcId="{A932276B-6747-4E60-BBD8-525643C2F26C}" destId="{D20AE2B1-074C-42D7-AFCD-E52A783C0246}" srcOrd="0" destOrd="0" presId="urn:microsoft.com/office/officeart/2018/5/layout/IconCircleLabelList"/>
    <dgm:cxn modelId="{27257CB2-DB59-4253-81DD-D4DE25B7333B}" srcId="{268054ED-698B-4178-8649-B8C308360325}" destId="{B1F375EC-35D2-4D39-B80B-35EC78F0350D}" srcOrd="3" destOrd="0" parTransId="{386EC91A-0791-478C-8649-4247BB2799A1}" sibTransId="{9F82724C-97CA-4088-9BE7-5DF6EB2B6BBE}"/>
    <dgm:cxn modelId="{08F528BD-02CD-4044-93F7-1AB508085682}" srcId="{268054ED-698B-4178-8649-B8C308360325}" destId="{08E26427-5536-48DC-8F4F-F18956AF1493}" srcOrd="1" destOrd="0" parTransId="{FC7C7115-A68E-41FB-90AE-1C44D767C77F}" sibTransId="{328ECE82-98A3-4BD5-B490-8C4E2A6C2045}"/>
    <dgm:cxn modelId="{484C5671-0961-4135-8483-A9BE000E54EC}" type="presParOf" srcId="{07C607E7-EACF-4360-A2ED-900575DC3F90}" destId="{DA4B496F-3445-4191-9815-0F15A7260108}" srcOrd="0" destOrd="0" presId="urn:microsoft.com/office/officeart/2018/5/layout/IconCircleLabelList"/>
    <dgm:cxn modelId="{C260CC77-AAF0-4D76-8922-95EEA68DAAE2}" type="presParOf" srcId="{DA4B496F-3445-4191-9815-0F15A7260108}" destId="{37018252-9006-428E-9BFE-CB2FC566317A}" srcOrd="0" destOrd="0" presId="urn:microsoft.com/office/officeart/2018/5/layout/IconCircleLabelList"/>
    <dgm:cxn modelId="{3575FB49-4101-402E-B42B-184463E19479}" type="presParOf" srcId="{DA4B496F-3445-4191-9815-0F15A7260108}" destId="{42B797AC-6D08-4F1F-B308-3FFC1312B138}" srcOrd="1" destOrd="0" presId="urn:microsoft.com/office/officeart/2018/5/layout/IconCircleLabelList"/>
    <dgm:cxn modelId="{630DCCE5-4BDC-4903-AF32-69656CFFAFFF}" type="presParOf" srcId="{DA4B496F-3445-4191-9815-0F15A7260108}" destId="{929FB7B8-617A-4D40-A509-5E4C15D04397}" srcOrd="2" destOrd="0" presId="urn:microsoft.com/office/officeart/2018/5/layout/IconCircleLabelList"/>
    <dgm:cxn modelId="{ACBC3D6C-4CA1-4DB8-8A2C-EA9301DABDF8}" type="presParOf" srcId="{DA4B496F-3445-4191-9815-0F15A7260108}" destId="{D20AE2B1-074C-42D7-AFCD-E52A783C0246}" srcOrd="3" destOrd="0" presId="urn:microsoft.com/office/officeart/2018/5/layout/IconCircleLabelList"/>
    <dgm:cxn modelId="{2DABB4F7-C7B2-4111-8EDC-9D1F49D64DB2}" type="presParOf" srcId="{07C607E7-EACF-4360-A2ED-900575DC3F90}" destId="{AE58F28B-0D1F-403E-8F93-967FBB701E5D}" srcOrd="1" destOrd="0" presId="urn:microsoft.com/office/officeart/2018/5/layout/IconCircleLabelList"/>
    <dgm:cxn modelId="{229DB303-627F-4770-85F7-B12737EA0898}" type="presParOf" srcId="{07C607E7-EACF-4360-A2ED-900575DC3F90}" destId="{2D37B80D-98C6-4B38-9680-48AE4FBB6DC2}" srcOrd="2" destOrd="0" presId="urn:microsoft.com/office/officeart/2018/5/layout/IconCircleLabelList"/>
    <dgm:cxn modelId="{FA02E118-4F68-439F-9770-BBB044D0CEAE}" type="presParOf" srcId="{2D37B80D-98C6-4B38-9680-48AE4FBB6DC2}" destId="{BB70126F-BED0-4723-B22E-EEB639B0568B}" srcOrd="0" destOrd="0" presId="urn:microsoft.com/office/officeart/2018/5/layout/IconCircleLabelList"/>
    <dgm:cxn modelId="{9140BE50-A8F8-4121-BE82-FCD32DB1961A}" type="presParOf" srcId="{2D37B80D-98C6-4B38-9680-48AE4FBB6DC2}" destId="{44F771DD-77CC-43EC-A8FF-238E6CAEFD7D}" srcOrd="1" destOrd="0" presId="urn:microsoft.com/office/officeart/2018/5/layout/IconCircleLabelList"/>
    <dgm:cxn modelId="{F97911C1-1259-4E12-9009-9E52BCC33609}" type="presParOf" srcId="{2D37B80D-98C6-4B38-9680-48AE4FBB6DC2}" destId="{7AB82335-49CC-4479-B2E4-3339AEE9D259}" srcOrd="2" destOrd="0" presId="urn:microsoft.com/office/officeart/2018/5/layout/IconCircleLabelList"/>
    <dgm:cxn modelId="{4B4B9541-71E1-4B1E-82CF-97616DE83DC9}" type="presParOf" srcId="{2D37B80D-98C6-4B38-9680-48AE4FBB6DC2}" destId="{BAB87D02-63D5-420F-BFC7-F32CDB9FBD2F}" srcOrd="3" destOrd="0" presId="urn:microsoft.com/office/officeart/2018/5/layout/IconCircleLabelList"/>
    <dgm:cxn modelId="{9B2B5012-43CC-4BE4-8220-1C909E049741}" type="presParOf" srcId="{07C607E7-EACF-4360-A2ED-900575DC3F90}" destId="{B20707C7-769F-4E46-A793-AFD68D291116}" srcOrd="3" destOrd="0" presId="urn:microsoft.com/office/officeart/2018/5/layout/IconCircleLabelList"/>
    <dgm:cxn modelId="{1A67FB23-CB4C-43AE-AFD8-E50261A4A123}" type="presParOf" srcId="{07C607E7-EACF-4360-A2ED-900575DC3F90}" destId="{92D12EF8-0E68-4916-AD7C-B6A372711B86}" srcOrd="4" destOrd="0" presId="urn:microsoft.com/office/officeart/2018/5/layout/IconCircleLabelList"/>
    <dgm:cxn modelId="{A923E60C-7B94-4F3F-88D4-67542603A411}" type="presParOf" srcId="{92D12EF8-0E68-4916-AD7C-B6A372711B86}" destId="{C58AED10-F176-49B6-8A33-8799129AB277}" srcOrd="0" destOrd="0" presId="urn:microsoft.com/office/officeart/2018/5/layout/IconCircleLabelList"/>
    <dgm:cxn modelId="{3BE2B930-59DF-46EF-B485-14348A7D68B8}" type="presParOf" srcId="{92D12EF8-0E68-4916-AD7C-B6A372711B86}" destId="{A6DA2720-EF46-4825-88ED-B04F9F41BF86}" srcOrd="1" destOrd="0" presId="urn:microsoft.com/office/officeart/2018/5/layout/IconCircleLabelList"/>
    <dgm:cxn modelId="{E958817C-A862-4223-81C3-5DCA46648276}" type="presParOf" srcId="{92D12EF8-0E68-4916-AD7C-B6A372711B86}" destId="{E9B842ED-3757-48C6-A106-2E052925C481}" srcOrd="2" destOrd="0" presId="urn:microsoft.com/office/officeart/2018/5/layout/IconCircleLabelList"/>
    <dgm:cxn modelId="{17577F5D-B058-421B-AC1F-1B24A50EE581}" type="presParOf" srcId="{92D12EF8-0E68-4916-AD7C-B6A372711B86}" destId="{BBBACC1D-7E16-45FF-B890-7E4DEE245D5E}" srcOrd="3" destOrd="0" presId="urn:microsoft.com/office/officeart/2018/5/layout/IconCircleLabelList"/>
    <dgm:cxn modelId="{018810E3-0E76-4C49-8F0E-D3D6A359653B}" type="presParOf" srcId="{07C607E7-EACF-4360-A2ED-900575DC3F90}" destId="{DAD9F28B-922C-4B02-B6B9-19A623ADDB8B}" srcOrd="5" destOrd="0" presId="urn:microsoft.com/office/officeart/2018/5/layout/IconCircleLabelList"/>
    <dgm:cxn modelId="{5D65DC3E-F76B-4011-89C4-2B18699753D5}" type="presParOf" srcId="{07C607E7-EACF-4360-A2ED-900575DC3F90}" destId="{98DD8E2D-4A3A-485E-8257-3A960086640F}" srcOrd="6" destOrd="0" presId="urn:microsoft.com/office/officeart/2018/5/layout/IconCircleLabelList"/>
    <dgm:cxn modelId="{E88A3687-F504-4407-8147-2D3DE2E3E57B}" type="presParOf" srcId="{98DD8E2D-4A3A-485E-8257-3A960086640F}" destId="{A96A9C11-063C-4F65-AFBE-B3FD9DCE2EF6}" srcOrd="0" destOrd="0" presId="urn:microsoft.com/office/officeart/2018/5/layout/IconCircleLabelList"/>
    <dgm:cxn modelId="{5E4001A9-E9C6-4ED2-A5DB-0D352673D1CD}" type="presParOf" srcId="{98DD8E2D-4A3A-485E-8257-3A960086640F}" destId="{E95893C4-A5EA-40B9-947B-B4953CF7C51F}" srcOrd="1" destOrd="0" presId="urn:microsoft.com/office/officeart/2018/5/layout/IconCircleLabelList"/>
    <dgm:cxn modelId="{BE70FD4F-83CB-4DE4-BD1C-72CA289327F6}" type="presParOf" srcId="{98DD8E2D-4A3A-485E-8257-3A960086640F}" destId="{36BE88B7-7BC3-4294-8BB8-BF45642A742E}" srcOrd="2" destOrd="0" presId="urn:microsoft.com/office/officeart/2018/5/layout/IconCircleLabelList"/>
    <dgm:cxn modelId="{4C827F68-5820-4DA7-82DD-48F593ED594A}" type="presParOf" srcId="{98DD8E2D-4A3A-485E-8257-3A960086640F}" destId="{1348861A-22E8-4584-9AAA-A21F8162201B}" srcOrd="3" destOrd="0" presId="urn:microsoft.com/office/officeart/2018/5/layout/IconCircleLabelList"/>
    <dgm:cxn modelId="{FA8BA335-898E-405D-8A89-100675AB0221}" type="presParOf" srcId="{07C607E7-EACF-4360-A2ED-900575DC3F90}" destId="{82EFA2E5-2F45-46FB-B6A8-9BF1A614AC99}" srcOrd="7" destOrd="0" presId="urn:microsoft.com/office/officeart/2018/5/layout/IconCircleLabelList"/>
    <dgm:cxn modelId="{9FA47E10-FF90-44F0-AEDF-B1B898DF72AF}" type="presParOf" srcId="{07C607E7-EACF-4360-A2ED-900575DC3F90}" destId="{161BB880-85FA-4863-A92B-22B52C3F7763}" srcOrd="8" destOrd="0" presId="urn:microsoft.com/office/officeart/2018/5/layout/IconCircleLabelList"/>
    <dgm:cxn modelId="{9261599A-CEAA-46C8-9BC9-3535C665E36E}" type="presParOf" srcId="{161BB880-85FA-4863-A92B-22B52C3F7763}" destId="{C04726C0-D2EE-4B2A-BEA4-A704B955E912}" srcOrd="0" destOrd="0" presId="urn:microsoft.com/office/officeart/2018/5/layout/IconCircleLabelList"/>
    <dgm:cxn modelId="{C76198FC-0C61-4FB6-A91A-9057EB1DEF8D}" type="presParOf" srcId="{161BB880-85FA-4863-A92B-22B52C3F7763}" destId="{BE14E749-8393-4388-B42E-03938F87E2B1}" srcOrd="1" destOrd="0" presId="urn:microsoft.com/office/officeart/2018/5/layout/IconCircleLabelList"/>
    <dgm:cxn modelId="{A4C9111B-8D30-4B8E-BD19-559BFCF919D5}" type="presParOf" srcId="{161BB880-85FA-4863-A92B-22B52C3F7763}" destId="{AB34DE53-B17F-45DB-9C69-998AEE3DB1A6}" srcOrd="2" destOrd="0" presId="urn:microsoft.com/office/officeart/2018/5/layout/IconCircleLabelList"/>
    <dgm:cxn modelId="{5E958C4A-21EE-4E68-A222-24D854F24DE6}" type="presParOf" srcId="{161BB880-85FA-4863-A92B-22B52C3F7763}" destId="{48AC1298-5DF9-4FB6-BF61-0BF4AB01638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51A798-E3C1-41A4-A422-FB5E7215C2D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7D547F3E-3DB1-40DA-85D1-637CDB9E13E5}">
      <dgm:prSet/>
      <dgm:spPr/>
      <dgm:t>
        <a:bodyPr/>
        <a:lstStyle/>
        <a:p>
          <a:r>
            <a:rPr lang="en-US"/>
            <a:t>Assist in practicing self-quarantine/isolation behaviors in the following circumstances:  </a:t>
          </a:r>
        </a:p>
      </dgm:t>
    </dgm:pt>
    <dgm:pt modelId="{3A11D726-7A50-49D1-815F-EE6FAF22F500}" type="parTrans" cxnId="{81E8317E-A8C2-42D4-AE80-9491A9F0BC69}">
      <dgm:prSet/>
      <dgm:spPr/>
      <dgm:t>
        <a:bodyPr/>
        <a:lstStyle/>
        <a:p>
          <a:endParaRPr lang="en-US"/>
        </a:p>
      </dgm:t>
    </dgm:pt>
    <dgm:pt modelId="{2BEDB71C-3F3A-41BC-9999-E22BFC4E005B}" type="sibTrans" cxnId="{81E8317E-A8C2-42D4-AE80-9491A9F0BC69}">
      <dgm:prSet/>
      <dgm:spPr/>
      <dgm:t>
        <a:bodyPr/>
        <a:lstStyle/>
        <a:p>
          <a:endParaRPr lang="en-US"/>
        </a:p>
      </dgm:t>
    </dgm:pt>
    <dgm:pt modelId="{F5CE220D-F53B-4261-874F-2D9AF02A2FB8}">
      <dgm:prSet/>
      <dgm:spPr/>
      <dgm:t>
        <a:bodyPr/>
        <a:lstStyle/>
        <a:p>
          <a:r>
            <a:rPr lang="en-US" dirty="0"/>
            <a:t>They were exposed to COVID-19 in the community and returned to the licensed facility prior to knowledge of exposure. </a:t>
          </a:r>
        </a:p>
      </dgm:t>
    </dgm:pt>
    <dgm:pt modelId="{13C78A23-CE6D-4416-82A7-9A86800E6877}" type="parTrans" cxnId="{7A172FD9-5E1C-4A82-B188-61C24C9B5174}">
      <dgm:prSet/>
      <dgm:spPr/>
      <dgm:t>
        <a:bodyPr/>
        <a:lstStyle/>
        <a:p>
          <a:endParaRPr lang="en-US"/>
        </a:p>
      </dgm:t>
    </dgm:pt>
    <dgm:pt modelId="{B1AAB2BD-AF0C-4121-8268-98DF9BF957BD}" type="sibTrans" cxnId="{7A172FD9-5E1C-4A82-B188-61C24C9B5174}">
      <dgm:prSet/>
      <dgm:spPr/>
      <dgm:t>
        <a:bodyPr/>
        <a:lstStyle/>
        <a:p>
          <a:endParaRPr lang="en-US"/>
        </a:p>
      </dgm:t>
    </dgm:pt>
    <dgm:pt modelId="{F8303725-5A7E-455C-840B-C91DB856D6B7}">
      <dgm:prSet/>
      <dgm:spPr/>
      <dgm:t>
        <a:bodyPr/>
        <a:lstStyle/>
        <a:p>
          <a:r>
            <a:rPr lang="en-US" dirty="0"/>
            <a:t>They are showing symptoms of COVID-19 and have not been tested (or is awaiting test results) without known community exposure.</a:t>
          </a:r>
        </a:p>
      </dgm:t>
    </dgm:pt>
    <dgm:pt modelId="{D7C8B888-3B26-4A5E-B821-4FD9D256D1F5}" type="parTrans" cxnId="{34EAAB13-C00E-417F-AB1C-414BAC52E8B4}">
      <dgm:prSet/>
      <dgm:spPr/>
      <dgm:t>
        <a:bodyPr/>
        <a:lstStyle/>
        <a:p>
          <a:endParaRPr lang="en-US"/>
        </a:p>
      </dgm:t>
    </dgm:pt>
    <dgm:pt modelId="{871028E0-4AFD-4329-8127-4201683375D0}" type="sibTrans" cxnId="{34EAAB13-C00E-417F-AB1C-414BAC52E8B4}">
      <dgm:prSet/>
      <dgm:spPr/>
      <dgm:t>
        <a:bodyPr/>
        <a:lstStyle/>
        <a:p>
          <a:endParaRPr lang="en-US"/>
        </a:p>
      </dgm:t>
    </dgm:pt>
    <dgm:pt modelId="{D410C210-C73D-463A-8DD7-E758150BB468}">
      <dgm:prSet/>
      <dgm:spPr/>
      <dgm:t>
        <a:bodyPr/>
        <a:lstStyle/>
        <a:p>
          <a:r>
            <a:rPr lang="en-US" dirty="0"/>
            <a:t>Develop a list of everyone who may have had contact with the person exhibiting symptoms.</a:t>
          </a:r>
        </a:p>
      </dgm:t>
    </dgm:pt>
    <dgm:pt modelId="{92E65E0E-DFE5-4440-A1BF-8348909B8E98}" type="parTrans" cxnId="{28F20F57-C7F6-40F3-ADCB-8DA2648C8D41}">
      <dgm:prSet/>
      <dgm:spPr/>
      <dgm:t>
        <a:bodyPr/>
        <a:lstStyle/>
        <a:p>
          <a:endParaRPr lang="en-US"/>
        </a:p>
      </dgm:t>
    </dgm:pt>
    <dgm:pt modelId="{402B4725-BF47-4152-A529-B3C649D00451}" type="sibTrans" cxnId="{28F20F57-C7F6-40F3-ADCB-8DA2648C8D41}">
      <dgm:prSet/>
      <dgm:spPr/>
      <dgm:t>
        <a:bodyPr/>
        <a:lstStyle/>
        <a:p>
          <a:endParaRPr lang="en-US"/>
        </a:p>
      </dgm:t>
    </dgm:pt>
    <dgm:pt modelId="{D8D8767F-30AC-4815-9300-7B69EE8EF594}" type="pres">
      <dgm:prSet presAssocID="{1451A798-E3C1-41A4-A422-FB5E7215C2D7}" presName="Name0" presStyleCnt="0">
        <dgm:presLayoutVars>
          <dgm:dir/>
          <dgm:animLvl val="lvl"/>
          <dgm:resizeHandles val="exact"/>
        </dgm:presLayoutVars>
      </dgm:prSet>
      <dgm:spPr/>
    </dgm:pt>
    <dgm:pt modelId="{8F20721A-308E-4B12-8DF5-656D10841A57}" type="pres">
      <dgm:prSet presAssocID="{D410C210-C73D-463A-8DD7-E758150BB468}" presName="boxAndChildren" presStyleCnt="0"/>
      <dgm:spPr/>
    </dgm:pt>
    <dgm:pt modelId="{28BCF8E2-3BB6-4F0A-82FB-523F3CF2FF0C}" type="pres">
      <dgm:prSet presAssocID="{D410C210-C73D-463A-8DD7-E758150BB468}" presName="parentTextBox" presStyleLbl="node1" presStyleIdx="0" presStyleCnt="2"/>
      <dgm:spPr/>
    </dgm:pt>
    <dgm:pt modelId="{0599F1F8-FF52-4967-83A9-C444A324DAF2}" type="pres">
      <dgm:prSet presAssocID="{2BEDB71C-3F3A-41BC-9999-E22BFC4E005B}" presName="sp" presStyleCnt="0"/>
      <dgm:spPr/>
    </dgm:pt>
    <dgm:pt modelId="{F8FDBBBA-AD96-480C-855F-3B498FF1947A}" type="pres">
      <dgm:prSet presAssocID="{7D547F3E-3DB1-40DA-85D1-637CDB9E13E5}" presName="arrowAndChildren" presStyleCnt="0"/>
      <dgm:spPr/>
    </dgm:pt>
    <dgm:pt modelId="{AF874191-BF01-4010-B68C-A917A4F35960}" type="pres">
      <dgm:prSet presAssocID="{7D547F3E-3DB1-40DA-85D1-637CDB9E13E5}" presName="parentTextArrow" presStyleLbl="node1" presStyleIdx="0" presStyleCnt="2"/>
      <dgm:spPr/>
    </dgm:pt>
    <dgm:pt modelId="{9529B6C4-70A6-4E83-A5CC-2F9C2D722222}" type="pres">
      <dgm:prSet presAssocID="{7D547F3E-3DB1-40DA-85D1-637CDB9E13E5}" presName="arrow" presStyleLbl="node1" presStyleIdx="1" presStyleCnt="2"/>
      <dgm:spPr/>
    </dgm:pt>
    <dgm:pt modelId="{B920EB7B-C89F-4E11-9327-31A3D02C1867}" type="pres">
      <dgm:prSet presAssocID="{7D547F3E-3DB1-40DA-85D1-637CDB9E13E5}" presName="descendantArrow" presStyleCnt="0"/>
      <dgm:spPr/>
    </dgm:pt>
    <dgm:pt modelId="{63222724-78D5-49D6-810C-EAD29F13F3FC}" type="pres">
      <dgm:prSet presAssocID="{F5CE220D-F53B-4261-874F-2D9AF02A2FB8}" presName="childTextArrow" presStyleLbl="fgAccFollowNode1" presStyleIdx="0" presStyleCnt="2">
        <dgm:presLayoutVars>
          <dgm:bulletEnabled val="1"/>
        </dgm:presLayoutVars>
      </dgm:prSet>
      <dgm:spPr/>
    </dgm:pt>
    <dgm:pt modelId="{B3874518-BDE4-4955-A7E4-70422EFDF156}" type="pres">
      <dgm:prSet presAssocID="{F8303725-5A7E-455C-840B-C91DB856D6B7}" presName="childTextArrow" presStyleLbl="fgAccFollowNode1" presStyleIdx="1" presStyleCnt="2">
        <dgm:presLayoutVars>
          <dgm:bulletEnabled val="1"/>
        </dgm:presLayoutVars>
      </dgm:prSet>
      <dgm:spPr/>
    </dgm:pt>
  </dgm:ptLst>
  <dgm:cxnLst>
    <dgm:cxn modelId="{34EAAB13-C00E-417F-AB1C-414BAC52E8B4}" srcId="{7D547F3E-3DB1-40DA-85D1-637CDB9E13E5}" destId="{F8303725-5A7E-455C-840B-C91DB856D6B7}" srcOrd="1" destOrd="0" parTransId="{D7C8B888-3B26-4A5E-B821-4FD9D256D1F5}" sibTransId="{871028E0-4AFD-4329-8127-4201683375D0}"/>
    <dgm:cxn modelId="{9C95CD28-3C50-44ED-B0F7-B26FAF3A000D}" type="presOf" srcId="{7D547F3E-3DB1-40DA-85D1-637CDB9E13E5}" destId="{9529B6C4-70A6-4E83-A5CC-2F9C2D722222}" srcOrd="1" destOrd="0" presId="urn:microsoft.com/office/officeart/2005/8/layout/process4"/>
    <dgm:cxn modelId="{C155FC30-860F-4827-B284-2F8D2CA0F5F9}" type="presOf" srcId="{F8303725-5A7E-455C-840B-C91DB856D6B7}" destId="{B3874518-BDE4-4955-A7E4-70422EFDF156}" srcOrd="0" destOrd="0" presId="urn:microsoft.com/office/officeart/2005/8/layout/process4"/>
    <dgm:cxn modelId="{DD939665-BA31-47B0-9E35-9029EF221AE0}" type="presOf" srcId="{D410C210-C73D-463A-8DD7-E758150BB468}" destId="{28BCF8E2-3BB6-4F0A-82FB-523F3CF2FF0C}" srcOrd="0" destOrd="0" presId="urn:microsoft.com/office/officeart/2005/8/layout/process4"/>
    <dgm:cxn modelId="{28F20F57-C7F6-40F3-ADCB-8DA2648C8D41}" srcId="{1451A798-E3C1-41A4-A422-FB5E7215C2D7}" destId="{D410C210-C73D-463A-8DD7-E758150BB468}" srcOrd="1" destOrd="0" parTransId="{92E65E0E-DFE5-4440-A1BF-8348909B8E98}" sibTransId="{402B4725-BF47-4152-A529-B3C649D00451}"/>
    <dgm:cxn modelId="{81E8317E-A8C2-42D4-AE80-9491A9F0BC69}" srcId="{1451A798-E3C1-41A4-A422-FB5E7215C2D7}" destId="{7D547F3E-3DB1-40DA-85D1-637CDB9E13E5}" srcOrd="0" destOrd="0" parTransId="{3A11D726-7A50-49D1-815F-EE6FAF22F500}" sibTransId="{2BEDB71C-3F3A-41BC-9999-E22BFC4E005B}"/>
    <dgm:cxn modelId="{F35DBB8E-2B8C-496F-8B83-EB75CE6B3716}" type="presOf" srcId="{1451A798-E3C1-41A4-A422-FB5E7215C2D7}" destId="{D8D8767F-30AC-4815-9300-7B69EE8EF594}" srcOrd="0" destOrd="0" presId="urn:microsoft.com/office/officeart/2005/8/layout/process4"/>
    <dgm:cxn modelId="{3EA07B9F-AEB3-48E6-A8C4-3B848EC4E769}" type="presOf" srcId="{F5CE220D-F53B-4261-874F-2D9AF02A2FB8}" destId="{63222724-78D5-49D6-810C-EAD29F13F3FC}" srcOrd="0" destOrd="0" presId="urn:microsoft.com/office/officeart/2005/8/layout/process4"/>
    <dgm:cxn modelId="{3158AECF-469D-4546-AC5C-CA9C8FAF2BF4}" type="presOf" srcId="{7D547F3E-3DB1-40DA-85D1-637CDB9E13E5}" destId="{AF874191-BF01-4010-B68C-A917A4F35960}" srcOrd="0" destOrd="0" presId="urn:microsoft.com/office/officeart/2005/8/layout/process4"/>
    <dgm:cxn modelId="{7A172FD9-5E1C-4A82-B188-61C24C9B5174}" srcId="{7D547F3E-3DB1-40DA-85D1-637CDB9E13E5}" destId="{F5CE220D-F53B-4261-874F-2D9AF02A2FB8}" srcOrd="0" destOrd="0" parTransId="{13C78A23-CE6D-4416-82A7-9A86800E6877}" sibTransId="{B1AAB2BD-AF0C-4121-8268-98DF9BF957BD}"/>
    <dgm:cxn modelId="{1F93C600-4019-4887-AAB0-E1D6FF207C30}" type="presParOf" srcId="{D8D8767F-30AC-4815-9300-7B69EE8EF594}" destId="{8F20721A-308E-4B12-8DF5-656D10841A57}" srcOrd="0" destOrd="0" presId="urn:microsoft.com/office/officeart/2005/8/layout/process4"/>
    <dgm:cxn modelId="{6F5B31E1-8C5C-48EE-B760-DA9B7A028D2C}" type="presParOf" srcId="{8F20721A-308E-4B12-8DF5-656D10841A57}" destId="{28BCF8E2-3BB6-4F0A-82FB-523F3CF2FF0C}" srcOrd="0" destOrd="0" presId="urn:microsoft.com/office/officeart/2005/8/layout/process4"/>
    <dgm:cxn modelId="{6EEA7912-9FC7-455B-A690-FBA39C406E7B}" type="presParOf" srcId="{D8D8767F-30AC-4815-9300-7B69EE8EF594}" destId="{0599F1F8-FF52-4967-83A9-C444A324DAF2}" srcOrd="1" destOrd="0" presId="urn:microsoft.com/office/officeart/2005/8/layout/process4"/>
    <dgm:cxn modelId="{F5848B9F-D8CF-4B92-9C41-E5042CC72D87}" type="presParOf" srcId="{D8D8767F-30AC-4815-9300-7B69EE8EF594}" destId="{F8FDBBBA-AD96-480C-855F-3B498FF1947A}" srcOrd="2" destOrd="0" presId="urn:microsoft.com/office/officeart/2005/8/layout/process4"/>
    <dgm:cxn modelId="{BB0975EB-FD85-4C9D-9D9D-8627720C6243}" type="presParOf" srcId="{F8FDBBBA-AD96-480C-855F-3B498FF1947A}" destId="{AF874191-BF01-4010-B68C-A917A4F35960}" srcOrd="0" destOrd="0" presId="urn:microsoft.com/office/officeart/2005/8/layout/process4"/>
    <dgm:cxn modelId="{95619812-692F-49E8-9DF0-532AD43AB0AF}" type="presParOf" srcId="{F8FDBBBA-AD96-480C-855F-3B498FF1947A}" destId="{9529B6C4-70A6-4E83-A5CC-2F9C2D722222}" srcOrd="1" destOrd="0" presId="urn:microsoft.com/office/officeart/2005/8/layout/process4"/>
    <dgm:cxn modelId="{DA7D68AE-1D19-4366-A625-C8740CF629E9}" type="presParOf" srcId="{F8FDBBBA-AD96-480C-855F-3B498FF1947A}" destId="{B920EB7B-C89F-4E11-9327-31A3D02C1867}" srcOrd="2" destOrd="0" presId="urn:microsoft.com/office/officeart/2005/8/layout/process4"/>
    <dgm:cxn modelId="{FBF083DD-CE8B-407F-A924-A2BBFE60C041}" type="presParOf" srcId="{B920EB7B-C89F-4E11-9327-31A3D02C1867}" destId="{63222724-78D5-49D6-810C-EAD29F13F3FC}" srcOrd="0" destOrd="0" presId="urn:microsoft.com/office/officeart/2005/8/layout/process4"/>
    <dgm:cxn modelId="{96D7A982-0ABC-424E-90D6-32FEEA4C33BD}" type="presParOf" srcId="{B920EB7B-C89F-4E11-9327-31A3D02C1867}" destId="{B3874518-BDE4-4955-A7E4-70422EFDF15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E5C1F9-8EDD-4218-83DE-99D154468A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DA6F68A-78AB-455E-889B-543C519E4CF3}">
      <dgm:prSet/>
      <dgm:spPr/>
      <dgm:t>
        <a:bodyPr/>
        <a:lstStyle/>
        <a:p>
          <a:r>
            <a:rPr lang="en-US" b="1" i="0" dirty="0"/>
            <a:t>Discuss </a:t>
          </a:r>
          <a:r>
            <a:rPr lang="en-US" dirty="0"/>
            <a:t>with client and their support network (guardians, family, caregivers) any concerns they have about resuming services.  Discuss alternative solutions if not ready to return to in-person services in the facility or community.</a:t>
          </a:r>
        </a:p>
      </dgm:t>
    </dgm:pt>
    <dgm:pt modelId="{5D90AE84-8E66-4852-8081-AF4D5584EA68}" type="parTrans" cxnId="{3B09B025-A495-4750-AF3D-0A15281DA0C9}">
      <dgm:prSet/>
      <dgm:spPr/>
      <dgm:t>
        <a:bodyPr/>
        <a:lstStyle/>
        <a:p>
          <a:endParaRPr lang="en-US"/>
        </a:p>
      </dgm:t>
    </dgm:pt>
    <dgm:pt modelId="{809AD140-A51B-4F53-A52A-016E45569BB7}" type="sibTrans" cxnId="{3B09B025-A495-4750-AF3D-0A15281DA0C9}">
      <dgm:prSet/>
      <dgm:spPr/>
      <dgm:t>
        <a:bodyPr/>
        <a:lstStyle/>
        <a:p>
          <a:endParaRPr lang="en-US"/>
        </a:p>
      </dgm:t>
    </dgm:pt>
    <dgm:pt modelId="{3D15F60B-0D62-4690-B82E-28D7ED7452CF}">
      <dgm:prSet/>
      <dgm:spPr/>
      <dgm:t>
        <a:bodyPr/>
        <a:lstStyle/>
        <a:p>
          <a:r>
            <a:rPr lang="en-US" b="1" dirty="0"/>
            <a:t>Access</a:t>
          </a:r>
          <a:r>
            <a:rPr lang="en-US" dirty="0"/>
            <a:t> the ability of the person to follow strategies to reduce spread at the facility or in the community. This should include social distancing, handwashing, and wearing of a mask. </a:t>
          </a:r>
        </a:p>
      </dgm:t>
    </dgm:pt>
    <dgm:pt modelId="{D0268810-26C7-4502-AC67-40C54DA7D16B}" type="parTrans" cxnId="{82A0C34B-27DA-461F-849A-B02110776776}">
      <dgm:prSet/>
      <dgm:spPr/>
      <dgm:t>
        <a:bodyPr/>
        <a:lstStyle/>
        <a:p>
          <a:endParaRPr lang="en-US"/>
        </a:p>
      </dgm:t>
    </dgm:pt>
    <dgm:pt modelId="{38671E01-43BD-4025-B764-4806FF4F795F}" type="sibTrans" cxnId="{82A0C34B-27DA-461F-849A-B02110776776}">
      <dgm:prSet/>
      <dgm:spPr/>
      <dgm:t>
        <a:bodyPr/>
        <a:lstStyle/>
        <a:p>
          <a:endParaRPr lang="en-US"/>
        </a:p>
      </dgm:t>
    </dgm:pt>
    <dgm:pt modelId="{69FE2D1A-57B5-434B-87AD-42EDFAFB4046}">
      <dgm:prSet/>
      <dgm:spPr/>
      <dgm:t>
        <a:bodyPr/>
        <a:lstStyle/>
        <a:p>
          <a:r>
            <a:rPr lang="en-US" b="1" dirty="0"/>
            <a:t>Develop individual plans </a:t>
          </a:r>
          <a:r>
            <a:rPr lang="en-US" dirty="0"/>
            <a:t>how to meet this person’s needs which could include in home services, individual services at the facility, and virtual services. </a:t>
          </a:r>
        </a:p>
      </dgm:t>
    </dgm:pt>
    <dgm:pt modelId="{4FE9DF7D-4E4E-494A-B776-7F28C69789B6}" type="parTrans" cxnId="{1B46300D-CDB1-4C59-8B4E-5BDB24BD777D}">
      <dgm:prSet/>
      <dgm:spPr/>
      <dgm:t>
        <a:bodyPr/>
        <a:lstStyle/>
        <a:p>
          <a:endParaRPr lang="en-US"/>
        </a:p>
      </dgm:t>
    </dgm:pt>
    <dgm:pt modelId="{775431C5-F13E-444E-832C-3FB2BB908A9C}" type="sibTrans" cxnId="{1B46300D-CDB1-4C59-8B4E-5BDB24BD777D}">
      <dgm:prSet/>
      <dgm:spPr/>
      <dgm:t>
        <a:bodyPr/>
        <a:lstStyle/>
        <a:p>
          <a:endParaRPr lang="en-US"/>
        </a:p>
      </dgm:t>
    </dgm:pt>
    <dgm:pt modelId="{FE6FC5C4-CC89-4077-B455-64063D3C764C}" type="pres">
      <dgm:prSet presAssocID="{D8E5C1F9-8EDD-4218-83DE-99D154468A40}" presName="root" presStyleCnt="0">
        <dgm:presLayoutVars>
          <dgm:dir/>
          <dgm:resizeHandles val="exact"/>
        </dgm:presLayoutVars>
      </dgm:prSet>
      <dgm:spPr/>
    </dgm:pt>
    <dgm:pt modelId="{A0B0736E-D6A6-47CC-8B30-6AC4C07E0BCE}" type="pres">
      <dgm:prSet presAssocID="{1DA6F68A-78AB-455E-889B-543C519E4CF3}" presName="compNode" presStyleCnt="0"/>
      <dgm:spPr/>
    </dgm:pt>
    <dgm:pt modelId="{97A90C3F-D1C1-4B66-93D8-7EE9B61E07E5}" type="pres">
      <dgm:prSet presAssocID="{1DA6F68A-78AB-455E-889B-543C519E4CF3}" presName="bgRect" presStyleLbl="bgShp" presStyleIdx="0" presStyleCnt="3"/>
      <dgm:spPr/>
    </dgm:pt>
    <dgm:pt modelId="{187B04E5-F80C-4904-9640-A8D8BBAC799E}" type="pres">
      <dgm:prSet presAssocID="{1DA6F68A-78AB-455E-889B-543C519E4CF3}" presName="iconRect" presStyleLbl="node1" presStyleIdx="0" presStyleCnt="3" custLinFactNeighborX="-1117" custLinFactNeighborY="223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F9FC5653-E483-42AD-8FFD-266DDF32F3E0}" type="pres">
      <dgm:prSet presAssocID="{1DA6F68A-78AB-455E-889B-543C519E4CF3}" presName="spaceRect" presStyleCnt="0"/>
      <dgm:spPr/>
    </dgm:pt>
    <dgm:pt modelId="{66350671-3312-4E5D-A45B-DBD8684DFE0B}" type="pres">
      <dgm:prSet presAssocID="{1DA6F68A-78AB-455E-889B-543C519E4CF3}" presName="parTx" presStyleLbl="revTx" presStyleIdx="0" presStyleCnt="3">
        <dgm:presLayoutVars>
          <dgm:chMax val="0"/>
          <dgm:chPref val="0"/>
        </dgm:presLayoutVars>
      </dgm:prSet>
      <dgm:spPr/>
    </dgm:pt>
    <dgm:pt modelId="{9AD53CC6-576E-4B07-8566-89D0EBD86885}" type="pres">
      <dgm:prSet presAssocID="{809AD140-A51B-4F53-A52A-016E45569BB7}" presName="sibTrans" presStyleCnt="0"/>
      <dgm:spPr/>
    </dgm:pt>
    <dgm:pt modelId="{962F8336-4398-4AEF-8DA2-7719F58C1D2C}" type="pres">
      <dgm:prSet presAssocID="{3D15F60B-0D62-4690-B82E-28D7ED7452CF}" presName="compNode" presStyleCnt="0"/>
      <dgm:spPr/>
    </dgm:pt>
    <dgm:pt modelId="{27F99F2D-1A35-43D7-AFBE-E4AB173DE9E4}" type="pres">
      <dgm:prSet presAssocID="{3D15F60B-0D62-4690-B82E-28D7ED7452CF}" presName="bgRect" presStyleLbl="bgShp" presStyleIdx="1" presStyleCnt="3"/>
      <dgm:spPr/>
    </dgm:pt>
    <dgm:pt modelId="{11037B2D-7B25-45A1-B1EC-5AC8D7D73BAF}" type="pres">
      <dgm:prSet presAssocID="{3D15F60B-0D62-4690-B82E-28D7ED7452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wash"/>
        </a:ext>
      </dgm:extLst>
    </dgm:pt>
    <dgm:pt modelId="{AE8DD3C2-E67F-44B8-A66C-3B1693D45836}" type="pres">
      <dgm:prSet presAssocID="{3D15F60B-0D62-4690-B82E-28D7ED7452CF}" presName="spaceRect" presStyleCnt="0"/>
      <dgm:spPr/>
    </dgm:pt>
    <dgm:pt modelId="{A6D50B33-E755-40D8-B5EE-ECA53E579488}" type="pres">
      <dgm:prSet presAssocID="{3D15F60B-0D62-4690-B82E-28D7ED7452CF}" presName="parTx" presStyleLbl="revTx" presStyleIdx="1" presStyleCnt="3">
        <dgm:presLayoutVars>
          <dgm:chMax val="0"/>
          <dgm:chPref val="0"/>
        </dgm:presLayoutVars>
      </dgm:prSet>
      <dgm:spPr/>
    </dgm:pt>
    <dgm:pt modelId="{EC4CDC9B-E42E-43BB-840E-4B8C2A2DD023}" type="pres">
      <dgm:prSet presAssocID="{38671E01-43BD-4025-B764-4806FF4F795F}" presName="sibTrans" presStyleCnt="0"/>
      <dgm:spPr/>
    </dgm:pt>
    <dgm:pt modelId="{1A610F90-9F1C-42C7-BB98-78972B5F1C5A}" type="pres">
      <dgm:prSet presAssocID="{69FE2D1A-57B5-434B-87AD-42EDFAFB4046}" presName="compNode" presStyleCnt="0"/>
      <dgm:spPr/>
    </dgm:pt>
    <dgm:pt modelId="{0EDF6FF5-C791-4E8A-821C-63EF7BF61364}" type="pres">
      <dgm:prSet presAssocID="{69FE2D1A-57B5-434B-87AD-42EDFAFB4046}" presName="bgRect" presStyleLbl="bgShp" presStyleIdx="2" presStyleCnt="3"/>
      <dgm:spPr/>
    </dgm:pt>
    <dgm:pt modelId="{B127A164-3157-42A9-8C39-CAE2C9CA5989}" type="pres">
      <dgm:prSet presAssocID="{69FE2D1A-57B5-434B-87AD-42EDFAFB40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311AC677-1A9D-4400-AC82-AD1E0D4DEB18}" type="pres">
      <dgm:prSet presAssocID="{69FE2D1A-57B5-434B-87AD-42EDFAFB4046}" presName="spaceRect" presStyleCnt="0"/>
      <dgm:spPr/>
    </dgm:pt>
    <dgm:pt modelId="{CD47DD17-6312-4695-8F2A-0E5D1CA44B23}" type="pres">
      <dgm:prSet presAssocID="{69FE2D1A-57B5-434B-87AD-42EDFAFB4046}" presName="parTx" presStyleLbl="revTx" presStyleIdx="2" presStyleCnt="3">
        <dgm:presLayoutVars>
          <dgm:chMax val="0"/>
          <dgm:chPref val="0"/>
        </dgm:presLayoutVars>
      </dgm:prSet>
      <dgm:spPr/>
    </dgm:pt>
  </dgm:ptLst>
  <dgm:cxnLst>
    <dgm:cxn modelId="{1B46300D-CDB1-4C59-8B4E-5BDB24BD777D}" srcId="{D8E5C1F9-8EDD-4218-83DE-99D154468A40}" destId="{69FE2D1A-57B5-434B-87AD-42EDFAFB4046}" srcOrd="2" destOrd="0" parTransId="{4FE9DF7D-4E4E-494A-B776-7F28C69789B6}" sibTransId="{775431C5-F13E-444E-832C-3FB2BB908A9C}"/>
    <dgm:cxn modelId="{3B09B025-A495-4750-AF3D-0A15281DA0C9}" srcId="{D8E5C1F9-8EDD-4218-83DE-99D154468A40}" destId="{1DA6F68A-78AB-455E-889B-543C519E4CF3}" srcOrd="0" destOrd="0" parTransId="{5D90AE84-8E66-4852-8081-AF4D5584EA68}" sibTransId="{809AD140-A51B-4F53-A52A-016E45569BB7}"/>
    <dgm:cxn modelId="{82A0C34B-27DA-461F-849A-B02110776776}" srcId="{D8E5C1F9-8EDD-4218-83DE-99D154468A40}" destId="{3D15F60B-0D62-4690-B82E-28D7ED7452CF}" srcOrd="1" destOrd="0" parTransId="{D0268810-26C7-4502-AC67-40C54DA7D16B}" sibTransId="{38671E01-43BD-4025-B764-4806FF4F795F}"/>
    <dgm:cxn modelId="{F9F5B16C-159E-45C4-868C-972EE5C2A63E}" type="presOf" srcId="{D8E5C1F9-8EDD-4218-83DE-99D154468A40}" destId="{FE6FC5C4-CC89-4077-B455-64063D3C764C}" srcOrd="0" destOrd="0" presId="urn:microsoft.com/office/officeart/2018/2/layout/IconVerticalSolidList"/>
    <dgm:cxn modelId="{38FF1474-EEAD-49D8-B25E-77CFE16318B9}" type="presOf" srcId="{3D15F60B-0D62-4690-B82E-28D7ED7452CF}" destId="{A6D50B33-E755-40D8-B5EE-ECA53E579488}" srcOrd="0" destOrd="0" presId="urn:microsoft.com/office/officeart/2018/2/layout/IconVerticalSolidList"/>
    <dgm:cxn modelId="{51D7968F-F0E5-4211-BC5F-2B7BF5D84BA1}" type="presOf" srcId="{69FE2D1A-57B5-434B-87AD-42EDFAFB4046}" destId="{CD47DD17-6312-4695-8F2A-0E5D1CA44B23}" srcOrd="0" destOrd="0" presId="urn:microsoft.com/office/officeart/2018/2/layout/IconVerticalSolidList"/>
    <dgm:cxn modelId="{A87AC390-FAC7-4AE2-8910-942B4920214A}" type="presOf" srcId="{1DA6F68A-78AB-455E-889B-543C519E4CF3}" destId="{66350671-3312-4E5D-A45B-DBD8684DFE0B}" srcOrd="0" destOrd="0" presId="urn:microsoft.com/office/officeart/2018/2/layout/IconVerticalSolidList"/>
    <dgm:cxn modelId="{381F340C-5D0C-4BD6-8373-2DF076B0074F}" type="presParOf" srcId="{FE6FC5C4-CC89-4077-B455-64063D3C764C}" destId="{A0B0736E-D6A6-47CC-8B30-6AC4C07E0BCE}" srcOrd="0" destOrd="0" presId="urn:microsoft.com/office/officeart/2018/2/layout/IconVerticalSolidList"/>
    <dgm:cxn modelId="{290C8B36-1896-4246-A229-B63821336482}" type="presParOf" srcId="{A0B0736E-D6A6-47CC-8B30-6AC4C07E0BCE}" destId="{97A90C3F-D1C1-4B66-93D8-7EE9B61E07E5}" srcOrd="0" destOrd="0" presId="urn:microsoft.com/office/officeart/2018/2/layout/IconVerticalSolidList"/>
    <dgm:cxn modelId="{37B384FF-F902-4F71-8AAF-1984580DCD60}" type="presParOf" srcId="{A0B0736E-D6A6-47CC-8B30-6AC4C07E0BCE}" destId="{187B04E5-F80C-4904-9640-A8D8BBAC799E}" srcOrd="1" destOrd="0" presId="urn:microsoft.com/office/officeart/2018/2/layout/IconVerticalSolidList"/>
    <dgm:cxn modelId="{184610E5-59E1-42D6-B99D-782D6AA5C465}" type="presParOf" srcId="{A0B0736E-D6A6-47CC-8B30-6AC4C07E0BCE}" destId="{F9FC5653-E483-42AD-8FFD-266DDF32F3E0}" srcOrd="2" destOrd="0" presId="urn:microsoft.com/office/officeart/2018/2/layout/IconVerticalSolidList"/>
    <dgm:cxn modelId="{6915760A-C9C6-42EB-BF64-632770E55ED3}" type="presParOf" srcId="{A0B0736E-D6A6-47CC-8B30-6AC4C07E0BCE}" destId="{66350671-3312-4E5D-A45B-DBD8684DFE0B}" srcOrd="3" destOrd="0" presId="urn:microsoft.com/office/officeart/2018/2/layout/IconVerticalSolidList"/>
    <dgm:cxn modelId="{82620F80-3349-4918-BF7F-9A8018B57CA6}" type="presParOf" srcId="{FE6FC5C4-CC89-4077-B455-64063D3C764C}" destId="{9AD53CC6-576E-4B07-8566-89D0EBD86885}" srcOrd="1" destOrd="0" presId="urn:microsoft.com/office/officeart/2018/2/layout/IconVerticalSolidList"/>
    <dgm:cxn modelId="{A8765FD4-83D3-4881-80D8-D47979E31D51}" type="presParOf" srcId="{FE6FC5C4-CC89-4077-B455-64063D3C764C}" destId="{962F8336-4398-4AEF-8DA2-7719F58C1D2C}" srcOrd="2" destOrd="0" presId="urn:microsoft.com/office/officeart/2018/2/layout/IconVerticalSolidList"/>
    <dgm:cxn modelId="{71267E36-7AE6-43FD-9884-4D350F2AF13B}" type="presParOf" srcId="{962F8336-4398-4AEF-8DA2-7719F58C1D2C}" destId="{27F99F2D-1A35-43D7-AFBE-E4AB173DE9E4}" srcOrd="0" destOrd="0" presId="urn:microsoft.com/office/officeart/2018/2/layout/IconVerticalSolidList"/>
    <dgm:cxn modelId="{5FC8953A-E2B9-4A62-9FC0-71643ED86A63}" type="presParOf" srcId="{962F8336-4398-4AEF-8DA2-7719F58C1D2C}" destId="{11037B2D-7B25-45A1-B1EC-5AC8D7D73BAF}" srcOrd="1" destOrd="0" presId="urn:microsoft.com/office/officeart/2018/2/layout/IconVerticalSolidList"/>
    <dgm:cxn modelId="{4956FF0D-A083-430D-A5AF-97657DAD9C46}" type="presParOf" srcId="{962F8336-4398-4AEF-8DA2-7719F58C1D2C}" destId="{AE8DD3C2-E67F-44B8-A66C-3B1693D45836}" srcOrd="2" destOrd="0" presId="urn:microsoft.com/office/officeart/2018/2/layout/IconVerticalSolidList"/>
    <dgm:cxn modelId="{7F571DC6-0559-40AD-A6A3-8EC6FCBCB112}" type="presParOf" srcId="{962F8336-4398-4AEF-8DA2-7719F58C1D2C}" destId="{A6D50B33-E755-40D8-B5EE-ECA53E579488}" srcOrd="3" destOrd="0" presId="urn:microsoft.com/office/officeart/2018/2/layout/IconVerticalSolidList"/>
    <dgm:cxn modelId="{703F1718-D34C-4435-B384-09AF8D0BFB16}" type="presParOf" srcId="{FE6FC5C4-CC89-4077-B455-64063D3C764C}" destId="{EC4CDC9B-E42E-43BB-840E-4B8C2A2DD023}" srcOrd="3" destOrd="0" presId="urn:microsoft.com/office/officeart/2018/2/layout/IconVerticalSolidList"/>
    <dgm:cxn modelId="{CAFB91AB-CC75-46BB-9D24-9107273E4263}" type="presParOf" srcId="{FE6FC5C4-CC89-4077-B455-64063D3C764C}" destId="{1A610F90-9F1C-42C7-BB98-78972B5F1C5A}" srcOrd="4" destOrd="0" presId="urn:microsoft.com/office/officeart/2018/2/layout/IconVerticalSolidList"/>
    <dgm:cxn modelId="{691E3022-7900-4F77-9344-09D469C4BEC3}" type="presParOf" srcId="{1A610F90-9F1C-42C7-BB98-78972B5F1C5A}" destId="{0EDF6FF5-C791-4E8A-821C-63EF7BF61364}" srcOrd="0" destOrd="0" presId="urn:microsoft.com/office/officeart/2018/2/layout/IconVerticalSolidList"/>
    <dgm:cxn modelId="{A86CFB32-9B96-49E2-83F9-59BD2A65B330}" type="presParOf" srcId="{1A610F90-9F1C-42C7-BB98-78972B5F1C5A}" destId="{B127A164-3157-42A9-8C39-CAE2C9CA5989}" srcOrd="1" destOrd="0" presId="urn:microsoft.com/office/officeart/2018/2/layout/IconVerticalSolidList"/>
    <dgm:cxn modelId="{8035FE57-FAFB-45A8-B19D-296BA9F49C49}" type="presParOf" srcId="{1A610F90-9F1C-42C7-BB98-78972B5F1C5A}" destId="{311AC677-1A9D-4400-AC82-AD1E0D4DEB18}" srcOrd="2" destOrd="0" presId="urn:microsoft.com/office/officeart/2018/2/layout/IconVerticalSolidList"/>
    <dgm:cxn modelId="{0D344300-3B04-48FA-86FC-04D4DF719E49}" type="presParOf" srcId="{1A610F90-9F1C-42C7-BB98-78972B5F1C5A}" destId="{CD47DD17-6312-4695-8F2A-0E5D1CA44B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E5C1F9-8EDD-4218-83DE-99D154468A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DA6F68A-78AB-455E-889B-543C519E4CF3}">
      <dgm:prSet/>
      <dgm:spPr/>
      <dgm:t>
        <a:bodyPr/>
        <a:lstStyle/>
        <a:p>
          <a:pPr>
            <a:lnSpc>
              <a:spcPct val="100000"/>
            </a:lnSpc>
          </a:pPr>
          <a:r>
            <a:rPr lang="en-US" dirty="0"/>
            <a:t>Determine if and how </a:t>
          </a:r>
          <a:r>
            <a:rPr lang="en-US" b="1" dirty="0"/>
            <a:t>virtual services </a:t>
          </a:r>
          <a:r>
            <a:rPr lang="en-US" dirty="0"/>
            <a:t>can continue or be added as an enhancement (not replacement) to a person’s overall service plan. </a:t>
          </a:r>
        </a:p>
      </dgm:t>
    </dgm:pt>
    <dgm:pt modelId="{5D90AE84-8E66-4852-8081-AF4D5584EA68}" type="parTrans" cxnId="{3B09B025-A495-4750-AF3D-0A15281DA0C9}">
      <dgm:prSet/>
      <dgm:spPr/>
      <dgm:t>
        <a:bodyPr/>
        <a:lstStyle/>
        <a:p>
          <a:endParaRPr lang="en-US"/>
        </a:p>
      </dgm:t>
    </dgm:pt>
    <dgm:pt modelId="{809AD140-A51B-4F53-A52A-016E45569BB7}" type="sibTrans" cxnId="{3B09B025-A495-4750-AF3D-0A15281DA0C9}">
      <dgm:prSet/>
      <dgm:spPr/>
      <dgm:t>
        <a:bodyPr/>
        <a:lstStyle/>
        <a:p>
          <a:endParaRPr lang="en-US"/>
        </a:p>
      </dgm:t>
    </dgm:pt>
    <dgm:pt modelId="{F9850DFF-290C-40BB-81DD-09027407F402}">
      <dgm:prSet/>
      <dgm:spPr/>
      <dgm:t>
        <a:bodyPr/>
        <a:lstStyle/>
        <a:p>
          <a:pPr>
            <a:lnSpc>
              <a:spcPct val="100000"/>
            </a:lnSpc>
          </a:pPr>
          <a:r>
            <a:rPr lang="en-US" dirty="0"/>
            <a:t>Consider how Day Service and Prevocational Service activities -  whether community or facility-based - will be </a:t>
          </a:r>
          <a:r>
            <a:rPr lang="en-US" b="1" dirty="0"/>
            <a:t>meaningful </a:t>
          </a:r>
          <a:r>
            <a:rPr lang="en-US" dirty="0"/>
            <a:t>given the limitations with contact, spaces and places.</a:t>
          </a:r>
        </a:p>
      </dgm:t>
    </dgm:pt>
    <dgm:pt modelId="{956ECD98-A520-415E-BB4A-2451E28A8FED}" type="parTrans" cxnId="{0960B0F0-0B91-438C-A401-69A5C7B38E64}">
      <dgm:prSet/>
      <dgm:spPr/>
      <dgm:t>
        <a:bodyPr/>
        <a:lstStyle/>
        <a:p>
          <a:endParaRPr lang="en-US"/>
        </a:p>
      </dgm:t>
    </dgm:pt>
    <dgm:pt modelId="{C2F7E971-650A-4FF7-968C-2ACF90DB0F65}" type="sibTrans" cxnId="{0960B0F0-0B91-438C-A401-69A5C7B38E64}">
      <dgm:prSet/>
      <dgm:spPr/>
      <dgm:t>
        <a:bodyPr/>
        <a:lstStyle/>
        <a:p>
          <a:endParaRPr lang="en-US"/>
        </a:p>
      </dgm:t>
    </dgm:pt>
    <dgm:pt modelId="{3D15F60B-0D62-4690-B82E-28D7ED7452CF}">
      <dgm:prSet/>
      <dgm:spPr/>
      <dgm:t>
        <a:bodyPr/>
        <a:lstStyle/>
        <a:p>
          <a:pPr>
            <a:lnSpc>
              <a:spcPct val="100000"/>
            </a:lnSpc>
          </a:pPr>
          <a:r>
            <a:rPr lang="en-US" dirty="0"/>
            <a:t>Develop </a:t>
          </a:r>
          <a:r>
            <a:rPr lang="en-US" b="1" dirty="0"/>
            <a:t>training materials </a:t>
          </a:r>
          <a:r>
            <a:rPr lang="en-US" dirty="0"/>
            <a:t>and work with staff, clients and families on social distancing, protecting themselves and practicing good hygiene, and reporting when not feeling well. This should include simple format instructions including pictures for all levels of understanding.</a:t>
          </a:r>
        </a:p>
      </dgm:t>
    </dgm:pt>
    <dgm:pt modelId="{38671E01-43BD-4025-B764-4806FF4F795F}" type="sibTrans" cxnId="{82A0C34B-27DA-461F-849A-B02110776776}">
      <dgm:prSet/>
      <dgm:spPr/>
      <dgm:t>
        <a:bodyPr/>
        <a:lstStyle/>
        <a:p>
          <a:endParaRPr lang="en-US"/>
        </a:p>
      </dgm:t>
    </dgm:pt>
    <dgm:pt modelId="{D0268810-26C7-4502-AC67-40C54DA7D16B}" type="parTrans" cxnId="{82A0C34B-27DA-461F-849A-B02110776776}">
      <dgm:prSet/>
      <dgm:spPr/>
      <dgm:t>
        <a:bodyPr/>
        <a:lstStyle/>
        <a:p>
          <a:endParaRPr lang="en-US"/>
        </a:p>
      </dgm:t>
    </dgm:pt>
    <dgm:pt modelId="{FE6FC5C4-CC89-4077-B455-64063D3C764C}" type="pres">
      <dgm:prSet presAssocID="{D8E5C1F9-8EDD-4218-83DE-99D154468A40}" presName="root" presStyleCnt="0">
        <dgm:presLayoutVars>
          <dgm:dir/>
          <dgm:resizeHandles val="exact"/>
        </dgm:presLayoutVars>
      </dgm:prSet>
      <dgm:spPr/>
    </dgm:pt>
    <dgm:pt modelId="{A0B0736E-D6A6-47CC-8B30-6AC4C07E0BCE}" type="pres">
      <dgm:prSet presAssocID="{1DA6F68A-78AB-455E-889B-543C519E4CF3}" presName="compNode" presStyleCnt="0"/>
      <dgm:spPr/>
    </dgm:pt>
    <dgm:pt modelId="{97A90C3F-D1C1-4B66-93D8-7EE9B61E07E5}" type="pres">
      <dgm:prSet presAssocID="{1DA6F68A-78AB-455E-889B-543C519E4CF3}" presName="bgRect" presStyleLbl="bgShp" presStyleIdx="0" presStyleCnt="3"/>
      <dgm:spPr/>
    </dgm:pt>
    <dgm:pt modelId="{187B04E5-F80C-4904-9640-A8D8BBAC799E}" type="pres">
      <dgm:prSet presAssocID="{1DA6F68A-78AB-455E-889B-543C519E4CF3}" presName="iconRect" presStyleLbl="node1" presStyleIdx="0" presStyleCnt="3" custLinFactNeighborX="-1117" custLinFactNeighborY="223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mputer"/>
        </a:ext>
      </dgm:extLst>
    </dgm:pt>
    <dgm:pt modelId="{F9FC5653-E483-42AD-8FFD-266DDF32F3E0}" type="pres">
      <dgm:prSet presAssocID="{1DA6F68A-78AB-455E-889B-543C519E4CF3}" presName="spaceRect" presStyleCnt="0"/>
      <dgm:spPr/>
    </dgm:pt>
    <dgm:pt modelId="{66350671-3312-4E5D-A45B-DBD8684DFE0B}" type="pres">
      <dgm:prSet presAssocID="{1DA6F68A-78AB-455E-889B-543C519E4CF3}" presName="parTx" presStyleLbl="revTx" presStyleIdx="0" presStyleCnt="3" custScaleX="105887" custLinFactNeighborX="-2204" custLinFactNeighborY="-1394">
        <dgm:presLayoutVars>
          <dgm:chMax val="0"/>
          <dgm:chPref val="0"/>
        </dgm:presLayoutVars>
      </dgm:prSet>
      <dgm:spPr/>
    </dgm:pt>
    <dgm:pt modelId="{9AD53CC6-576E-4B07-8566-89D0EBD86885}" type="pres">
      <dgm:prSet presAssocID="{809AD140-A51B-4F53-A52A-016E45569BB7}" presName="sibTrans" presStyleCnt="0"/>
      <dgm:spPr/>
    </dgm:pt>
    <dgm:pt modelId="{C497E913-4121-449E-95CE-12AAD7392D80}" type="pres">
      <dgm:prSet presAssocID="{F9850DFF-290C-40BB-81DD-09027407F402}" presName="compNode" presStyleCnt="0"/>
      <dgm:spPr/>
    </dgm:pt>
    <dgm:pt modelId="{9CB3CEFC-0613-4B9C-BD0D-820BC0AD7EA6}" type="pres">
      <dgm:prSet presAssocID="{F9850DFF-290C-40BB-81DD-09027407F402}" presName="bgRect" presStyleLbl="bgShp" presStyleIdx="1" presStyleCnt="3" custLinFactNeighborX="-205" custLinFactNeighborY="12225"/>
      <dgm:spPr/>
    </dgm:pt>
    <dgm:pt modelId="{F6B5F84D-1629-434F-B481-3136847E17BA}" type="pres">
      <dgm:prSet presAssocID="{F9850DFF-290C-40BB-81DD-09027407F402}"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apper board"/>
        </a:ext>
      </dgm:extLst>
    </dgm:pt>
    <dgm:pt modelId="{B401E75D-156E-4F30-BCC9-2D8324C33E01}" type="pres">
      <dgm:prSet presAssocID="{F9850DFF-290C-40BB-81DD-09027407F402}" presName="spaceRect" presStyleCnt="0"/>
      <dgm:spPr/>
    </dgm:pt>
    <dgm:pt modelId="{8A743B11-1D3D-4CF4-96A3-3FE3F59825F6}" type="pres">
      <dgm:prSet presAssocID="{F9850DFF-290C-40BB-81DD-09027407F402}" presName="parTx" presStyleLbl="revTx" presStyleIdx="1" presStyleCnt="3">
        <dgm:presLayoutVars>
          <dgm:chMax val="0"/>
          <dgm:chPref val="0"/>
        </dgm:presLayoutVars>
      </dgm:prSet>
      <dgm:spPr/>
    </dgm:pt>
    <dgm:pt modelId="{92F8A248-2741-4A82-8052-398F21FCE8ED}" type="pres">
      <dgm:prSet presAssocID="{C2F7E971-650A-4FF7-968C-2ACF90DB0F65}" presName="sibTrans" presStyleCnt="0"/>
      <dgm:spPr/>
    </dgm:pt>
    <dgm:pt modelId="{962F8336-4398-4AEF-8DA2-7719F58C1D2C}" type="pres">
      <dgm:prSet presAssocID="{3D15F60B-0D62-4690-B82E-28D7ED7452CF}" presName="compNode" presStyleCnt="0"/>
      <dgm:spPr/>
    </dgm:pt>
    <dgm:pt modelId="{27F99F2D-1A35-43D7-AFBE-E4AB173DE9E4}" type="pres">
      <dgm:prSet presAssocID="{3D15F60B-0D62-4690-B82E-28D7ED7452CF}" presName="bgRect" presStyleLbl="bgShp" presStyleIdx="2" presStyleCnt="3" custLinFactNeighborX="682" custLinFactNeighborY="-1887"/>
      <dgm:spPr/>
    </dgm:pt>
    <dgm:pt modelId="{11037B2D-7B25-45A1-B1EC-5AC8D7D73BAF}" type="pres">
      <dgm:prSet presAssocID="{3D15F60B-0D62-4690-B82E-28D7ED7452CF}" presName="iconRect" presStyleLbl="node1" presStyleIdx="2" presStyleCnt="3" custLinFactNeighborX="-11150" custLinFactNeighborY="10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eacher"/>
        </a:ext>
      </dgm:extLst>
    </dgm:pt>
    <dgm:pt modelId="{AE8DD3C2-E67F-44B8-A66C-3B1693D45836}" type="pres">
      <dgm:prSet presAssocID="{3D15F60B-0D62-4690-B82E-28D7ED7452CF}" presName="spaceRect" presStyleCnt="0"/>
      <dgm:spPr/>
    </dgm:pt>
    <dgm:pt modelId="{A6D50B33-E755-40D8-B5EE-ECA53E579488}" type="pres">
      <dgm:prSet presAssocID="{3D15F60B-0D62-4690-B82E-28D7ED7452CF}" presName="parTx" presStyleLbl="revTx" presStyleIdx="2" presStyleCnt="3" custScaleX="113138" custScaleY="156868" custLinFactNeighborX="-4842" custLinFactNeighborY="1175">
        <dgm:presLayoutVars>
          <dgm:chMax val="0"/>
          <dgm:chPref val="0"/>
        </dgm:presLayoutVars>
      </dgm:prSet>
      <dgm:spPr/>
    </dgm:pt>
  </dgm:ptLst>
  <dgm:cxnLst>
    <dgm:cxn modelId="{3B09B025-A495-4750-AF3D-0A15281DA0C9}" srcId="{D8E5C1F9-8EDD-4218-83DE-99D154468A40}" destId="{1DA6F68A-78AB-455E-889B-543C519E4CF3}" srcOrd="0" destOrd="0" parTransId="{5D90AE84-8E66-4852-8081-AF4D5584EA68}" sibTransId="{809AD140-A51B-4F53-A52A-016E45569BB7}"/>
    <dgm:cxn modelId="{82A0C34B-27DA-461F-849A-B02110776776}" srcId="{D8E5C1F9-8EDD-4218-83DE-99D154468A40}" destId="{3D15F60B-0D62-4690-B82E-28D7ED7452CF}" srcOrd="2" destOrd="0" parTransId="{D0268810-26C7-4502-AC67-40C54DA7D16B}" sibTransId="{38671E01-43BD-4025-B764-4806FF4F795F}"/>
    <dgm:cxn modelId="{F9F5B16C-159E-45C4-868C-972EE5C2A63E}" type="presOf" srcId="{D8E5C1F9-8EDD-4218-83DE-99D154468A40}" destId="{FE6FC5C4-CC89-4077-B455-64063D3C764C}" srcOrd="0" destOrd="0" presId="urn:microsoft.com/office/officeart/2018/2/layout/IconVerticalSolidList"/>
    <dgm:cxn modelId="{38FF1474-EEAD-49D8-B25E-77CFE16318B9}" type="presOf" srcId="{3D15F60B-0D62-4690-B82E-28D7ED7452CF}" destId="{A6D50B33-E755-40D8-B5EE-ECA53E579488}" srcOrd="0" destOrd="0" presId="urn:microsoft.com/office/officeart/2018/2/layout/IconVerticalSolidList"/>
    <dgm:cxn modelId="{A87AC390-FAC7-4AE2-8910-942B4920214A}" type="presOf" srcId="{1DA6F68A-78AB-455E-889B-543C519E4CF3}" destId="{66350671-3312-4E5D-A45B-DBD8684DFE0B}" srcOrd="0" destOrd="0" presId="urn:microsoft.com/office/officeart/2018/2/layout/IconVerticalSolidList"/>
    <dgm:cxn modelId="{FA29AEEB-C95A-4549-85E8-AD0B20573FD7}" type="presOf" srcId="{F9850DFF-290C-40BB-81DD-09027407F402}" destId="{8A743B11-1D3D-4CF4-96A3-3FE3F59825F6}" srcOrd="0" destOrd="0" presId="urn:microsoft.com/office/officeart/2018/2/layout/IconVerticalSolidList"/>
    <dgm:cxn modelId="{0960B0F0-0B91-438C-A401-69A5C7B38E64}" srcId="{D8E5C1F9-8EDD-4218-83DE-99D154468A40}" destId="{F9850DFF-290C-40BB-81DD-09027407F402}" srcOrd="1" destOrd="0" parTransId="{956ECD98-A520-415E-BB4A-2451E28A8FED}" sibTransId="{C2F7E971-650A-4FF7-968C-2ACF90DB0F65}"/>
    <dgm:cxn modelId="{381F340C-5D0C-4BD6-8373-2DF076B0074F}" type="presParOf" srcId="{FE6FC5C4-CC89-4077-B455-64063D3C764C}" destId="{A0B0736E-D6A6-47CC-8B30-6AC4C07E0BCE}" srcOrd="0" destOrd="0" presId="urn:microsoft.com/office/officeart/2018/2/layout/IconVerticalSolidList"/>
    <dgm:cxn modelId="{290C8B36-1896-4246-A229-B63821336482}" type="presParOf" srcId="{A0B0736E-D6A6-47CC-8B30-6AC4C07E0BCE}" destId="{97A90C3F-D1C1-4B66-93D8-7EE9B61E07E5}" srcOrd="0" destOrd="0" presId="urn:microsoft.com/office/officeart/2018/2/layout/IconVerticalSolidList"/>
    <dgm:cxn modelId="{37B384FF-F902-4F71-8AAF-1984580DCD60}" type="presParOf" srcId="{A0B0736E-D6A6-47CC-8B30-6AC4C07E0BCE}" destId="{187B04E5-F80C-4904-9640-A8D8BBAC799E}" srcOrd="1" destOrd="0" presId="urn:microsoft.com/office/officeart/2018/2/layout/IconVerticalSolidList"/>
    <dgm:cxn modelId="{184610E5-59E1-42D6-B99D-782D6AA5C465}" type="presParOf" srcId="{A0B0736E-D6A6-47CC-8B30-6AC4C07E0BCE}" destId="{F9FC5653-E483-42AD-8FFD-266DDF32F3E0}" srcOrd="2" destOrd="0" presId="urn:microsoft.com/office/officeart/2018/2/layout/IconVerticalSolidList"/>
    <dgm:cxn modelId="{6915760A-C9C6-42EB-BF64-632770E55ED3}" type="presParOf" srcId="{A0B0736E-D6A6-47CC-8B30-6AC4C07E0BCE}" destId="{66350671-3312-4E5D-A45B-DBD8684DFE0B}" srcOrd="3" destOrd="0" presId="urn:microsoft.com/office/officeart/2018/2/layout/IconVerticalSolidList"/>
    <dgm:cxn modelId="{82620F80-3349-4918-BF7F-9A8018B57CA6}" type="presParOf" srcId="{FE6FC5C4-CC89-4077-B455-64063D3C764C}" destId="{9AD53CC6-576E-4B07-8566-89D0EBD86885}" srcOrd="1" destOrd="0" presId="urn:microsoft.com/office/officeart/2018/2/layout/IconVerticalSolidList"/>
    <dgm:cxn modelId="{D7AF6ED8-EA22-4340-91F9-7188DC9F08C3}" type="presParOf" srcId="{FE6FC5C4-CC89-4077-B455-64063D3C764C}" destId="{C497E913-4121-449E-95CE-12AAD7392D80}" srcOrd="2" destOrd="0" presId="urn:microsoft.com/office/officeart/2018/2/layout/IconVerticalSolidList"/>
    <dgm:cxn modelId="{9BE3D128-611C-4761-A525-CC93C317CEFC}" type="presParOf" srcId="{C497E913-4121-449E-95CE-12AAD7392D80}" destId="{9CB3CEFC-0613-4B9C-BD0D-820BC0AD7EA6}" srcOrd="0" destOrd="0" presId="urn:microsoft.com/office/officeart/2018/2/layout/IconVerticalSolidList"/>
    <dgm:cxn modelId="{D234C0C6-6F9D-4F15-BC78-2A0AB7184A65}" type="presParOf" srcId="{C497E913-4121-449E-95CE-12AAD7392D80}" destId="{F6B5F84D-1629-434F-B481-3136847E17BA}" srcOrd="1" destOrd="0" presId="urn:microsoft.com/office/officeart/2018/2/layout/IconVerticalSolidList"/>
    <dgm:cxn modelId="{136661FB-0523-4CAE-8A28-91A9B12319E4}" type="presParOf" srcId="{C497E913-4121-449E-95CE-12AAD7392D80}" destId="{B401E75D-156E-4F30-BCC9-2D8324C33E01}" srcOrd="2" destOrd="0" presId="urn:microsoft.com/office/officeart/2018/2/layout/IconVerticalSolidList"/>
    <dgm:cxn modelId="{A67CF144-FEF2-4121-A623-12549BD095C8}" type="presParOf" srcId="{C497E913-4121-449E-95CE-12AAD7392D80}" destId="{8A743B11-1D3D-4CF4-96A3-3FE3F59825F6}" srcOrd="3" destOrd="0" presId="urn:microsoft.com/office/officeart/2018/2/layout/IconVerticalSolidList"/>
    <dgm:cxn modelId="{9C8DD814-74E4-4ED2-8178-ECAE9E336908}" type="presParOf" srcId="{FE6FC5C4-CC89-4077-B455-64063D3C764C}" destId="{92F8A248-2741-4A82-8052-398F21FCE8ED}" srcOrd="3" destOrd="0" presId="urn:microsoft.com/office/officeart/2018/2/layout/IconVerticalSolidList"/>
    <dgm:cxn modelId="{A8765FD4-83D3-4881-80D8-D47979E31D51}" type="presParOf" srcId="{FE6FC5C4-CC89-4077-B455-64063D3C764C}" destId="{962F8336-4398-4AEF-8DA2-7719F58C1D2C}" srcOrd="4" destOrd="0" presId="urn:microsoft.com/office/officeart/2018/2/layout/IconVerticalSolidList"/>
    <dgm:cxn modelId="{71267E36-7AE6-43FD-9884-4D350F2AF13B}" type="presParOf" srcId="{962F8336-4398-4AEF-8DA2-7719F58C1D2C}" destId="{27F99F2D-1A35-43D7-AFBE-E4AB173DE9E4}" srcOrd="0" destOrd="0" presId="urn:microsoft.com/office/officeart/2018/2/layout/IconVerticalSolidList"/>
    <dgm:cxn modelId="{5FC8953A-E2B9-4A62-9FC0-71643ED86A63}" type="presParOf" srcId="{962F8336-4398-4AEF-8DA2-7719F58C1D2C}" destId="{11037B2D-7B25-45A1-B1EC-5AC8D7D73BAF}" srcOrd="1" destOrd="0" presId="urn:microsoft.com/office/officeart/2018/2/layout/IconVerticalSolidList"/>
    <dgm:cxn modelId="{4956FF0D-A083-430D-A5AF-97657DAD9C46}" type="presParOf" srcId="{962F8336-4398-4AEF-8DA2-7719F58C1D2C}" destId="{AE8DD3C2-E67F-44B8-A66C-3B1693D45836}" srcOrd="2" destOrd="0" presId="urn:microsoft.com/office/officeart/2018/2/layout/IconVerticalSolidList"/>
    <dgm:cxn modelId="{7F571DC6-0559-40AD-A6A3-8EC6FCBCB112}" type="presParOf" srcId="{962F8336-4398-4AEF-8DA2-7719F58C1D2C}" destId="{A6D50B33-E755-40D8-B5EE-ECA53E5794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71C7E4-CB56-4539-B88A-4B65424E668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1C2AFFF-1F3B-457C-8408-A9344B2AB86E}">
      <dgm:prSet/>
      <dgm:spPr/>
      <dgm:t>
        <a:bodyPr/>
        <a:lstStyle/>
        <a:p>
          <a:r>
            <a:rPr lang="en-US" dirty="0"/>
            <a:t>Determine the </a:t>
          </a:r>
          <a:r>
            <a:rPr lang="en-US" b="1" dirty="0"/>
            <a:t>number of people</a:t>
          </a:r>
          <a:r>
            <a:rPr lang="en-US" dirty="0"/>
            <a:t> that can safely socially distance given the area.</a:t>
          </a:r>
        </a:p>
      </dgm:t>
    </dgm:pt>
    <dgm:pt modelId="{FB844479-2EE2-4F14-9306-1890E3FB1B02}" type="parTrans" cxnId="{5341C325-13AF-40AC-921F-57965AA9A729}">
      <dgm:prSet/>
      <dgm:spPr/>
      <dgm:t>
        <a:bodyPr/>
        <a:lstStyle/>
        <a:p>
          <a:endParaRPr lang="en-US"/>
        </a:p>
      </dgm:t>
    </dgm:pt>
    <dgm:pt modelId="{491A9600-F462-497F-94F2-622FF20341F7}" type="sibTrans" cxnId="{5341C325-13AF-40AC-921F-57965AA9A729}">
      <dgm:prSet/>
      <dgm:spPr/>
      <dgm:t>
        <a:bodyPr/>
        <a:lstStyle/>
        <a:p>
          <a:endParaRPr lang="en-US"/>
        </a:p>
      </dgm:t>
    </dgm:pt>
    <dgm:pt modelId="{BCCFF1E4-3B32-4CB9-8058-0620D9C9F891}">
      <dgm:prSet/>
      <dgm:spPr/>
      <dgm:t>
        <a:bodyPr/>
        <a:lstStyle/>
        <a:p>
          <a:r>
            <a:rPr lang="en-US" dirty="0"/>
            <a:t>Have the entire facility </a:t>
          </a:r>
          <a:r>
            <a:rPr lang="en-US" b="1" dirty="0"/>
            <a:t>cleaned more frequently </a:t>
          </a:r>
          <a:r>
            <a:rPr lang="en-US" dirty="0"/>
            <a:t>including surfaces, furniture, and floors. </a:t>
          </a:r>
        </a:p>
      </dgm:t>
    </dgm:pt>
    <dgm:pt modelId="{B5085EC8-BEAA-4606-8886-98F814E93882}" type="parTrans" cxnId="{394A341D-852A-42DF-A612-BF9BC8FDA589}">
      <dgm:prSet/>
      <dgm:spPr/>
      <dgm:t>
        <a:bodyPr/>
        <a:lstStyle/>
        <a:p>
          <a:endParaRPr lang="en-US"/>
        </a:p>
      </dgm:t>
    </dgm:pt>
    <dgm:pt modelId="{2B603592-7C1A-4A7D-8E7C-65CBF5F60A85}" type="sibTrans" cxnId="{394A341D-852A-42DF-A612-BF9BC8FDA589}">
      <dgm:prSet/>
      <dgm:spPr/>
      <dgm:t>
        <a:bodyPr/>
        <a:lstStyle/>
        <a:p>
          <a:endParaRPr lang="en-US"/>
        </a:p>
      </dgm:t>
    </dgm:pt>
    <dgm:pt modelId="{05C2367F-4CFB-4266-98CA-147833CFD7C5}">
      <dgm:prSet/>
      <dgm:spPr/>
      <dgm:t>
        <a:bodyPr/>
        <a:lstStyle/>
        <a:p>
          <a:r>
            <a:rPr lang="en-US" dirty="0"/>
            <a:t>Install </a:t>
          </a:r>
          <a:r>
            <a:rPr lang="en-US" b="1" dirty="0"/>
            <a:t>handwashing stations and sanitizer </a:t>
          </a:r>
          <a:r>
            <a:rPr lang="en-US" dirty="0"/>
            <a:t>throughout the facility.</a:t>
          </a:r>
        </a:p>
      </dgm:t>
    </dgm:pt>
    <dgm:pt modelId="{1678500C-FE41-42E7-80E4-664D0FE457B6}" type="parTrans" cxnId="{F979D2A1-3231-4F75-B65C-53B81A442BC8}">
      <dgm:prSet/>
      <dgm:spPr/>
      <dgm:t>
        <a:bodyPr/>
        <a:lstStyle/>
        <a:p>
          <a:endParaRPr lang="en-US"/>
        </a:p>
      </dgm:t>
    </dgm:pt>
    <dgm:pt modelId="{21EB7977-BF38-4A60-859F-C396C752B65A}" type="sibTrans" cxnId="{F979D2A1-3231-4F75-B65C-53B81A442BC8}">
      <dgm:prSet/>
      <dgm:spPr/>
      <dgm:t>
        <a:bodyPr/>
        <a:lstStyle/>
        <a:p>
          <a:endParaRPr lang="en-US"/>
        </a:p>
      </dgm:t>
    </dgm:pt>
    <dgm:pt modelId="{84B5E226-D7F8-4F48-BA16-439F826DB0C4}">
      <dgm:prSet/>
      <dgm:spPr/>
      <dgm:t>
        <a:bodyPr/>
        <a:lstStyle/>
        <a:p>
          <a:r>
            <a:rPr lang="en-US" dirty="0"/>
            <a:t>Create </a:t>
          </a:r>
          <a:r>
            <a:rPr lang="en-US" b="1" dirty="0"/>
            <a:t>barriers</a:t>
          </a:r>
          <a:r>
            <a:rPr lang="en-US" dirty="0"/>
            <a:t> to allow people to be social distanced from one another in the facility.  </a:t>
          </a:r>
        </a:p>
      </dgm:t>
    </dgm:pt>
    <dgm:pt modelId="{E898625A-0FFA-44EE-A76A-F6BF90EA4F67}" type="parTrans" cxnId="{FE41D89B-AE7C-41AD-A514-61AD441D36F7}">
      <dgm:prSet/>
      <dgm:spPr/>
      <dgm:t>
        <a:bodyPr/>
        <a:lstStyle/>
        <a:p>
          <a:endParaRPr lang="en-US"/>
        </a:p>
      </dgm:t>
    </dgm:pt>
    <dgm:pt modelId="{338116C7-AD08-47FF-A3DA-B1FE5BCEB658}" type="sibTrans" cxnId="{FE41D89B-AE7C-41AD-A514-61AD441D36F7}">
      <dgm:prSet/>
      <dgm:spPr/>
      <dgm:t>
        <a:bodyPr/>
        <a:lstStyle/>
        <a:p>
          <a:endParaRPr lang="en-US"/>
        </a:p>
      </dgm:t>
    </dgm:pt>
    <dgm:pt modelId="{FF2FFD7F-798E-43AF-92FE-B555A1CCD8BB}">
      <dgm:prSet/>
      <dgm:spPr/>
      <dgm:t>
        <a:bodyPr/>
        <a:lstStyle/>
        <a:p>
          <a:r>
            <a:rPr lang="en-US" dirty="0"/>
            <a:t>Create </a:t>
          </a:r>
          <a:r>
            <a:rPr lang="en-US" b="1" dirty="0"/>
            <a:t>individual spaces </a:t>
          </a:r>
          <a:r>
            <a:rPr lang="en-US" dirty="0"/>
            <a:t>for people who are not able to social distance or wear a mask.  </a:t>
          </a:r>
        </a:p>
      </dgm:t>
    </dgm:pt>
    <dgm:pt modelId="{937C2CA4-14D1-4E0E-B37D-D52408190C5E}" type="parTrans" cxnId="{930EDF8E-8DD2-4ABE-B1BF-FAAA741DB070}">
      <dgm:prSet/>
      <dgm:spPr/>
      <dgm:t>
        <a:bodyPr/>
        <a:lstStyle/>
        <a:p>
          <a:endParaRPr lang="en-US"/>
        </a:p>
      </dgm:t>
    </dgm:pt>
    <dgm:pt modelId="{E414FE00-2206-4FC9-8117-E3BC79B79C8D}" type="sibTrans" cxnId="{930EDF8E-8DD2-4ABE-B1BF-FAAA741DB070}">
      <dgm:prSet/>
      <dgm:spPr/>
      <dgm:t>
        <a:bodyPr/>
        <a:lstStyle/>
        <a:p>
          <a:endParaRPr lang="en-US"/>
        </a:p>
      </dgm:t>
    </dgm:pt>
    <dgm:pt modelId="{A7494F85-D8BF-4D13-9013-50D2F0D1273F}">
      <dgm:prSet/>
      <dgm:spPr/>
      <dgm:t>
        <a:bodyPr/>
        <a:lstStyle/>
        <a:p>
          <a:r>
            <a:rPr lang="en-US" b="1" dirty="0"/>
            <a:t>Remove</a:t>
          </a:r>
          <a:r>
            <a:rPr lang="en-US" dirty="0"/>
            <a:t> all unnecessary touch points.</a:t>
          </a:r>
        </a:p>
      </dgm:t>
    </dgm:pt>
    <dgm:pt modelId="{5D75BFB0-B51F-472A-AB2A-92AD9B81669C}" type="parTrans" cxnId="{A910AD27-AE4A-4471-9FD5-3C4E6FA25235}">
      <dgm:prSet/>
      <dgm:spPr/>
      <dgm:t>
        <a:bodyPr/>
        <a:lstStyle/>
        <a:p>
          <a:endParaRPr lang="en-US"/>
        </a:p>
      </dgm:t>
    </dgm:pt>
    <dgm:pt modelId="{5BE7F062-33AC-4342-88B1-00D127A5955E}" type="sibTrans" cxnId="{A910AD27-AE4A-4471-9FD5-3C4E6FA25235}">
      <dgm:prSet/>
      <dgm:spPr/>
      <dgm:t>
        <a:bodyPr/>
        <a:lstStyle/>
        <a:p>
          <a:endParaRPr lang="en-US"/>
        </a:p>
      </dgm:t>
    </dgm:pt>
    <dgm:pt modelId="{7B93B034-D7EE-484F-8BBE-95101CED15F9}" type="pres">
      <dgm:prSet presAssocID="{1471C7E4-CB56-4539-B88A-4B65424E6682}" presName="root" presStyleCnt="0">
        <dgm:presLayoutVars>
          <dgm:dir/>
          <dgm:resizeHandles val="exact"/>
        </dgm:presLayoutVars>
      </dgm:prSet>
      <dgm:spPr/>
    </dgm:pt>
    <dgm:pt modelId="{A53CF9FA-DF71-4D66-8679-F0457D1DB6E9}" type="pres">
      <dgm:prSet presAssocID="{1471C7E4-CB56-4539-B88A-4B65424E6682}" presName="container" presStyleCnt="0">
        <dgm:presLayoutVars>
          <dgm:dir/>
          <dgm:resizeHandles val="exact"/>
        </dgm:presLayoutVars>
      </dgm:prSet>
      <dgm:spPr/>
    </dgm:pt>
    <dgm:pt modelId="{F464F285-F4A4-4489-9B17-14D8E0DACA5D}" type="pres">
      <dgm:prSet presAssocID="{71C2AFFF-1F3B-457C-8408-A9344B2AB86E}" presName="compNode" presStyleCnt="0"/>
      <dgm:spPr/>
    </dgm:pt>
    <dgm:pt modelId="{319FF7FA-4AC8-43F7-984D-D8A1A13C07E3}" type="pres">
      <dgm:prSet presAssocID="{71C2AFFF-1F3B-457C-8408-A9344B2AB86E}" presName="iconBgRect" presStyleLbl="bgShp" presStyleIdx="0" presStyleCnt="6"/>
      <dgm:spPr/>
    </dgm:pt>
    <dgm:pt modelId="{2243C177-DB57-45B8-AE75-CA7152A58F30}" type="pres">
      <dgm:prSet presAssocID="{71C2AFFF-1F3B-457C-8408-A9344B2AB86E}"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people"/>
        </a:ext>
      </dgm:extLst>
    </dgm:pt>
    <dgm:pt modelId="{984CC90B-4CE4-40EB-B6A2-9F7A5B515D95}" type="pres">
      <dgm:prSet presAssocID="{71C2AFFF-1F3B-457C-8408-A9344B2AB86E}" presName="spaceRect" presStyleCnt="0"/>
      <dgm:spPr/>
    </dgm:pt>
    <dgm:pt modelId="{815D41B5-51E2-46B4-A508-86547E2BD91F}" type="pres">
      <dgm:prSet presAssocID="{71C2AFFF-1F3B-457C-8408-A9344B2AB86E}" presName="textRect" presStyleLbl="revTx" presStyleIdx="0" presStyleCnt="6">
        <dgm:presLayoutVars>
          <dgm:chMax val="1"/>
          <dgm:chPref val="1"/>
        </dgm:presLayoutVars>
      </dgm:prSet>
      <dgm:spPr/>
    </dgm:pt>
    <dgm:pt modelId="{B848A2DE-5D75-42AC-B2F4-102FF9E351CE}" type="pres">
      <dgm:prSet presAssocID="{491A9600-F462-497F-94F2-622FF20341F7}" presName="sibTrans" presStyleLbl="sibTrans2D1" presStyleIdx="0" presStyleCnt="0"/>
      <dgm:spPr/>
    </dgm:pt>
    <dgm:pt modelId="{465FEBF1-281E-4CF2-985B-268F07053ACF}" type="pres">
      <dgm:prSet presAssocID="{BCCFF1E4-3B32-4CB9-8058-0620D9C9F891}" presName="compNode" presStyleCnt="0"/>
      <dgm:spPr/>
    </dgm:pt>
    <dgm:pt modelId="{AEFBBFA9-58C3-4E9A-984F-144B8EA7194B}" type="pres">
      <dgm:prSet presAssocID="{BCCFF1E4-3B32-4CB9-8058-0620D9C9F891}" presName="iconBgRect" presStyleLbl="bgShp" presStyleIdx="1" presStyleCnt="6"/>
      <dgm:spPr/>
    </dgm:pt>
    <dgm:pt modelId="{AD12BAC6-F028-4BD7-BDC6-1888C856BFDB}" type="pres">
      <dgm:prSet presAssocID="{BCCFF1E4-3B32-4CB9-8058-0620D9C9F89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p and bucket"/>
        </a:ext>
      </dgm:extLst>
    </dgm:pt>
    <dgm:pt modelId="{46F1657D-3CFB-45A2-9ABD-DB16DBD17A1F}" type="pres">
      <dgm:prSet presAssocID="{BCCFF1E4-3B32-4CB9-8058-0620D9C9F891}" presName="spaceRect" presStyleCnt="0"/>
      <dgm:spPr/>
    </dgm:pt>
    <dgm:pt modelId="{BE4D09A9-4F91-42EF-9FBD-B7B55BE71185}" type="pres">
      <dgm:prSet presAssocID="{BCCFF1E4-3B32-4CB9-8058-0620D9C9F891}" presName="textRect" presStyleLbl="revTx" presStyleIdx="1" presStyleCnt="6">
        <dgm:presLayoutVars>
          <dgm:chMax val="1"/>
          <dgm:chPref val="1"/>
        </dgm:presLayoutVars>
      </dgm:prSet>
      <dgm:spPr/>
    </dgm:pt>
    <dgm:pt modelId="{123717ED-1A68-4399-B81F-E5B41AAA05BE}" type="pres">
      <dgm:prSet presAssocID="{2B603592-7C1A-4A7D-8E7C-65CBF5F60A85}" presName="sibTrans" presStyleLbl="sibTrans2D1" presStyleIdx="0" presStyleCnt="0"/>
      <dgm:spPr/>
    </dgm:pt>
    <dgm:pt modelId="{D196D10F-968E-4221-82A5-A8579298937E}" type="pres">
      <dgm:prSet presAssocID="{05C2367F-4CFB-4266-98CA-147833CFD7C5}" presName="compNode" presStyleCnt="0"/>
      <dgm:spPr/>
    </dgm:pt>
    <dgm:pt modelId="{85EC9D4F-284A-497A-8035-0068AB99ADE3}" type="pres">
      <dgm:prSet presAssocID="{05C2367F-4CFB-4266-98CA-147833CFD7C5}" presName="iconBgRect" presStyleLbl="bgShp" presStyleIdx="2" presStyleCnt="6"/>
      <dgm:spPr/>
    </dgm:pt>
    <dgm:pt modelId="{7B4E0CCC-0AFF-456E-8F8F-1ADFD9843880}" type="pres">
      <dgm:prSet presAssocID="{05C2367F-4CFB-4266-98CA-147833CFD7C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k"/>
        </a:ext>
      </dgm:extLst>
    </dgm:pt>
    <dgm:pt modelId="{5D1EF9C2-6BF2-43D4-AEE7-92AAA3BB7000}" type="pres">
      <dgm:prSet presAssocID="{05C2367F-4CFB-4266-98CA-147833CFD7C5}" presName="spaceRect" presStyleCnt="0"/>
      <dgm:spPr/>
    </dgm:pt>
    <dgm:pt modelId="{2BB9070A-68AD-4C79-BCF9-B2D43A4C5FCD}" type="pres">
      <dgm:prSet presAssocID="{05C2367F-4CFB-4266-98CA-147833CFD7C5}" presName="textRect" presStyleLbl="revTx" presStyleIdx="2" presStyleCnt="6">
        <dgm:presLayoutVars>
          <dgm:chMax val="1"/>
          <dgm:chPref val="1"/>
        </dgm:presLayoutVars>
      </dgm:prSet>
      <dgm:spPr/>
    </dgm:pt>
    <dgm:pt modelId="{806944BC-AF03-4C62-AEC3-903FA6B08B68}" type="pres">
      <dgm:prSet presAssocID="{21EB7977-BF38-4A60-859F-C396C752B65A}" presName="sibTrans" presStyleLbl="sibTrans2D1" presStyleIdx="0" presStyleCnt="0"/>
      <dgm:spPr/>
    </dgm:pt>
    <dgm:pt modelId="{96720285-6943-446A-9BE2-3A790879B49A}" type="pres">
      <dgm:prSet presAssocID="{84B5E226-D7F8-4F48-BA16-439F826DB0C4}" presName="compNode" presStyleCnt="0"/>
      <dgm:spPr/>
    </dgm:pt>
    <dgm:pt modelId="{B7147BC9-29E0-426F-87CD-1658FC093512}" type="pres">
      <dgm:prSet presAssocID="{84B5E226-D7F8-4F48-BA16-439F826DB0C4}" presName="iconBgRect" presStyleLbl="bgShp" presStyleIdx="3" presStyleCnt="6"/>
      <dgm:spPr/>
    </dgm:pt>
    <dgm:pt modelId="{88D6CC6C-A9E5-4BD5-8676-F3E199A5A7AD}" type="pres">
      <dgm:prSet presAssocID="{84B5E226-D7F8-4F48-BA16-439F826DB0C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onstruction Barricade"/>
        </a:ext>
      </dgm:extLst>
    </dgm:pt>
    <dgm:pt modelId="{ADF412F6-B039-419B-A647-2369661C83DC}" type="pres">
      <dgm:prSet presAssocID="{84B5E226-D7F8-4F48-BA16-439F826DB0C4}" presName="spaceRect" presStyleCnt="0"/>
      <dgm:spPr/>
    </dgm:pt>
    <dgm:pt modelId="{ED8C3A33-21DE-44E7-ACF9-53FE6525BA93}" type="pres">
      <dgm:prSet presAssocID="{84B5E226-D7F8-4F48-BA16-439F826DB0C4}" presName="textRect" presStyleLbl="revTx" presStyleIdx="3" presStyleCnt="6">
        <dgm:presLayoutVars>
          <dgm:chMax val="1"/>
          <dgm:chPref val="1"/>
        </dgm:presLayoutVars>
      </dgm:prSet>
      <dgm:spPr/>
    </dgm:pt>
    <dgm:pt modelId="{CD4636D9-40B7-435A-9C6E-065CE5AFF5DB}" type="pres">
      <dgm:prSet presAssocID="{338116C7-AD08-47FF-A3DA-B1FE5BCEB658}" presName="sibTrans" presStyleLbl="sibTrans2D1" presStyleIdx="0" presStyleCnt="0"/>
      <dgm:spPr/>
    </dgm:pt>
    <dgm:pt modelId="{43C1C67D-C73E-48DB-A4C1-38DE7279FDF8}" type="pres">
      <dgm:prSet presAssocID="{FF2FFD7F-798E-43AF-92FE-B555A1CCD8BB}" presName="compNode" presStyleCnt="0"/>
      <dgm:spPr/>
    </dgm:pt>
    <dgm:pt modelId="{94296634-46E4-4FDE-A0B4-372A145243DC}" type="pres">
      <dgm:prSet presAssocID="{FF2FFD7F-798E-43AF-92FE-B555A1CCD8BB}" presName="iconBgRect" presStyleLbl="bgShp" presStyleIdx="4" presStyleCnt="6"/>
      <dgm:spPr/>
    </dgm:pt>
    <dgm:pt modelId="{69DAF905-8CD5-4597-A871-A89D40F8B9FD}" type="pres">
      <dgm:prSet presAssocID="{FF2FFD7F-798E-43AF-92FE-B555A1CCD8B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User"/>
        </a:ext>
      </dgm:extLst>
    </dgm:pt>
    <dgm:pt modelId="{B8E87A66-16B3-4C73-B5A5-C0DCFFAABA31}" type="pres">
      <dgm:prSet presAssocID="{FF2FFD7F-798E-43AF-92FE-B555A1CCD8BB}" presName="spaceRect" presStyleCnt="0"/>
      <dgm:spPr/>
    </dgm:pt>
    <dgm:pt modelId="{9666356F-1870-495E-A11A-35581D251E62}" type="pres">
      <dgm:prSet presAssocID="{FF2FFD7F-798E-43AF-92FE-B555A1CCD8BB}" presName="textRect" presStyleLbl="revTx" presStyleIdx="4" presStyleCnt="6">
        <dgm:presLayoutVars>
          <dgm:chMax val="1"/>
          <dgm:chPref val="1"/>
        </dgm:presLayoutVars>
      </dgm:prSet>
      <dgm:spPr/>
    </dgm:pt>
    <dgm:pt modelId="{4968FE11-9873-411B-8D01-CE93875F556C}" type="pres">
      <dgm:prSet presAssocID="{E414FE00-2206-4FC9-8117-E3BC79B79C8D}" presName="sibTrans" presStyleLbl="sibTrans2D1" presStyleIdx="0" presStyleCnt="0"/>
      <dgm:spPr/>
    </dgm:pt>
    <dgm:pt modelId="{8B15A9DD-AF64-49F9-8BA5-8D3D9BAF89B5}" type="pres">
      <dgm:prSet presAssocID="{A7494F85-D8BF-4D13-9013-50D2F0D1273F}" presName="compNode" presStyleCnt="0"/>
      <dgm:spPr/>
    </dgm:pt>
    <dgm:pt modelId="{5B4FE78C-5CC9-4A03-BE51-D142328EEB61}" type="pres">
      <dgm:prSet presAssocID="{A7494F85-D8BF-4D13-9013-50D2F0D1273F}" presName="iconBgRect" presStyleLbl="bgShp" presStyleIdx="5" presStyleCnt="6"/>
      <dgm:spPr/>
    </dgm:pt>
    <dgm:pt modelId="{E6B5E650-1FBE-4419-B8D2-9D4A197EC950}" type="pres">
      <dgm:prSet presAssocID="{A7494F85-D8BF-4D13-9013-50D2F0D1273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oTouch"/>
        </a:ext>
      </dgm:extLst>
    </dgm:pt>
    <dgm:pt modelId="{3C654F94-42CE-4AF6-B3BA-EEFD03D1BFC1}" type="pres">
      <dgm:prSet presAssocID="{A7494F85-D8BF-4D13-9013-50D2F0D1273F}" presName="spaceRect" presStyleCnt="0"/>
      <dgm:spPr/>
    </dgm:pt>
    <dgm:pt modelId="{D5170170-0AE0-43CF-91CB-56309066647A}" type="pres">
      <dgm:prSet presAssocID="{A7494F85-D8BF-4D13-9013-50D2F0D1273F}" presName="textRect" presStyleLbl="revTx" presStyleIdx="5" presStyleCnt="6">
        <dgm:presLayoutVars>
          <dgm:chMax val="1"/>
          <dgm:chPref val="1"/>
        </dgm:presLayoutVars>
      </dgm:prSet>
      <dgm:spPr/>
    </dgm:pt>
  </dgm:ptLst>
  <dgm:cxnLst>
    <dgm:cxn modelId="{25706010-5FEC-4081-9768-14B8E05FF97C}" type="presOf" srcId="{FF2FFD7F-798E-43AF-92FE-B555A1CCD8BB}" destId="{9666356F-1870-495E-A11A-35581D251E62}" srcOrd="0" destOrd="0" presId="urn:microsoft.com/office/officeart/2018/2/layout/IconCircleList"/>
    <dgm:cxn modelId="{394A341D-852A-42DF-A612-BF9BC8FDA589}" srcId="{1471C7E4-CB56-4539-B88A-4B65424E6682}" destId="{BCCFF1E4-3B32-4CB9-8058-0620D9C9F891}" srcOrd="1" destOrd="0" parTransId="{B5085EC8-BEAA-4606-8886-98F814E93882}" sibTransId="{2B603592-7C1A-4A7D-8E7C-65CBF5F60A85}"/>
    <dgm:cxn modelId="{0AA30521-CD49-4235-97DE-82BE135E62D1}" type="presOf" srcId="{338116C7-AD08-47FF-A3DA-B1FE5BCEB658}" destId="{CD4636D9-40B7-435A-9C6E-065CE5AFF5DB}" srcOrd="0" destOrd="0" presId="urn:microsoft.com/office/officeart/2018/2/layout/IconCircleList"/>
    <dgm:cxn modelId="{5341C325-13AF-40AC-921F-57965AA9A729}" srcId="{1471C7E4-CB56-4539-B88A-4B65424E6682}" destId="{71C2AFFF-1F3B-457C-8408-A9344B2AB86E}" srcOrd="0" destOrd="0" parTransId="{FB844479-2EE2-4F14-9306-1890E3FB1B02}" sibTransId="{491A9600-F462-497F-94F2-622FF20341F7}"/>
    <dgm:cxn modelId="{A910AD27-AE4A-4471-9FD5-3C4E6FA25235}" srcId="{1471C7E4-CB56-4539-B88A-4B65424E6682}" destId="{A7494F85-D8BF-4D13-9013-50D2F0D1273F}" srcOrd="5" destOrd="0" parTransId="{5D75BFB0-B51F-472A-AB2A-92AD9B81669C}" sibTransId="{5BE7F062-33AC-4342-88B1-00D127A5955E}"/>
    <dgm:cxn modelId="{7A21AB40-495B-4FF7-999F-E337400F8B60}" type="presOf" srcId="{A7494F85-D8BF-4D13-9013-50D2F0D1273F}" destId="{D5170170-0AE0-43CF-91CB-56309066647A}" srcOrd="0" destOrd="0" presId="urn:microsoft.com/office/officeart/2018/2/layout/IconCircleList"/>
    <dgm:cxn modelId="{8FD55C41-5125-4FB0-B011-366B93A6266C}" type="presOf" srcId="{2B603592-7C1A-4A7D-8E7C-65CBF5F60A85}" destId="{123717ED-1A68-4399-B81F-E5B41AAA05BE}" srcOrd="0" destOrd="0" presId="urn:microsoft.com/office/officeart/2018/2/layout/IconCircleList"/>
    <dgm:cxn modelId="{10A15178-AA2D-48F3-A58D-80E4577D7886}" type="presOf" srcId="{E414FE00-2206-4FC9-8117-E3BC79B79C8D}" destId="{4968FE11-9873-411B-8D01-CE93875F556C}" srcOrd="0" destOrd="0" presId="urn:microsoft.com/office/officeart/2018/2/layout/IconCircleList"/>
    <dgm:cxn modelId="{1AC33F59-4ED5-4AA7-B231-8659B444F2FC}" type="presOf" srcId="{71C2AFFF-1F3B-457C-8408-A9344B2AB86E}" destId="{815D41B5-51E2-46B4-A508-86547E2BD91F}" srcOrd="0" destOrd="0" presId="urn:microsoft.com/office/officeart/2018/2/layout/IconCircleList"/>
    <dgm:cxn modelId="{0162297D-B5C7-4A40-90D5-3DA1A945B3D6}" type="presOf" srcId="{21EB7977-BF38-4A60-859F-C396C752B65A}" destId="{806944BC-AF03-4C62-AEC3-903FA6B08B68}" srcOrd="0" destOrd="0" presId="urn:microsoft.com/office/officeart/2018/2/layout/IconCircleList"/>
    <dgm:cxn modelId="{27A8B584-4D75-4C56-B190-285DE1D27D44}" type="presOf" srcId="{BCCFF1E4-3B32-4CB9-8058-0620D9C9F891}" destId="{BE4D09A9-4F91-42EF-9FBD-B7B55BE71185}" srcOrd="0" destOrd="0" presId="urn:microsoft.com/office/officeart/2018/2/layout/IconCircleList"/>
    <dgm:cxn modelId="{930EDF8E-8DD2-4ABE-B1BF-FAAA741DB070}" srcId="{1471C7E4-CB56-4539-B88A-4B65424E6682}" destId="{FF2FFD7F-798E-43AF-92FE-B555A1CCD8BB}" srcOrd="4" destOrd="0" parTransId="{937C2CA4-14D1-4E0E-B37D-D52408190C5E}" sibTransId="{E414FE00-2206-4FC9-8117-E3BC79B79C8D}"/>
    <dgm:cxn modelId="{FE41D89B-AE7C-41AD-A514-61AD441D36F7}" srcId="{1471C7E4-CB56-4539-B88A-4B65424E6682}" destId="{84B5E226-D7F8-4F48-BA16-439F826DB0C4}" srcOrd="3" destOrd="0" parTransId="{E898625A-0FFA-44EE-A76A-F6BF90EA4F67}" sibTransId="{338116C7-AD08-47FF-A3DA-B1FE5BCEB658}"/>
    <dgm:cxn modelId="{F979D2A1-3231-4F75-B65C-53B81A442BC8}" srcId="{1471C7E4-CB56-4539-B88A-4B65424E6682}" destId="{05C2367F-4CFB-4266-98CA-147833CFD7C5}" srcOrd="2" destOrd="0" parTransId="{1678500C-FE41-42E7-80E4-664D0FE457B6}" sibTransId="{21EB7977-BF38-4A60-859F-C396C752B65A}"/>
    <dgm:cxn modelId="{86EFD4CC-2458-41A9-B506-F80D7FF8EDAE}" type="presOf" srcId="{1471C7E4-CB56-4539-B88A-4B65424E6682}" destId="{7B93B034-D7EE-484F-8BBE-95101CED15F9}" srcOrd="0" destOrd="0" presId="urn:microsoft.com/office/officeart/2018/2/layout/IconCircleList"/>
    <dgm:cxn modelId="{B1A542CE-B919-43B1-90A1-77780EED671C}" type="presOf" srcId="{05C2367F-4CFB-4266-98CA-147833CFD7C5}" destId="{2BB9070A-68AD-4C79-BCF9-B2D43A4C5FCD}" srcOrd="0" destOrd="0" presId="urn:microsoft.com/office/officeart/2018/2/layout/IconCircleList"/>
    <dgm:cxn modelId="{BC1DC2D6-24B7-46DB-A91E-AE8B9E13AA59}" type="presOf" srcId="{491A9600-F462-497F-94F2-622FF20341F7}" destId="{B848A2DE-5D75-42AC-B2F4-102FF9E351CE}" srcOrd="0" destOrd="0" presId="urn:microsoft.com/office/officeart/2018/2/layout/IconCircleList"/>
    <dgm:cxn modelId="{69EC0BEF-3F03-4EEB-AA47-8B33AF7156F9}" type="presOf" srcId="{84B5E226-D7F8-4F48-BA16-439F826DB0C4}" destId="{ED8C3A33-21DE-44E7-ACF9-53FE6525BA93}" srcOrd="0" destOrd="0" presId="urn:microsoft.com/office/officeart/2018/2/layout/IconCircleList"/>
    <dgm:cxn modelId="{75D3EA36-7589-4190-B8F6-0C549B71787C}" type="presParOf" srcId="{7B93B034-D7EE-484F-8BBE-95101CED15F9}" destId="{A53CF9FA-DF71-4D66-8679-F0457D1DB6E9}" srcOrd="0" destOrd="0" presId="urn:microsoft.com/office/officeart/2018/2/layout/IconCircleList"/>
    <dgm:cxn modelId="{1B1C7376-49B3-4579-B1C3-3DB63080D9E1}" type="presParOf" srcId="{A53CF9FA-DF71-4D66-8679-F0457D1DB6E9}" destId="{F464F285-F4A4-4489-9B17-14D8E0DACA5D}" srcOrd="0" destOrd="0" presId="urn:microsoft.com/office/officeart/2018/2/layout/IconCircleList"/>
    <dgm:cxn modelId="{0EC801E8-DC68-4599-8D59-2C7F288186A7}" type="presParOf" srcId="{F464F285-F4A4-4489-9B17-14D8E0DACA5D}" destId="{319FF7FA-4AC8-43F7-984D-D8A1A13C07E3}" srcOrd="0" destOrd="0" presId="urn:microsoft.com/office/officeart/2018/2/layout/IconCircleList"/>
    <dgm:cxn modelId="{054866CF-9E56-433F-9707-C76C1316630C}" type="presParOf" srcId="{F464F285-F4A4-4489-9B17-14D8E0DACA5D}" destId="{2243C177-DB57-45B8-AE75-CA7152A58F30}" srcOrd="1" destOrd="0" presId="urn:microsoft.com/office/officeart/2018/2/layout/IconCircleList"/>
    <dgm:cxn modelId="{F6300C99-87DD-46EB-8000-C59061A975A2}" type="presParOf" srcId="{F464F285-F4A4-4489-9B17-14D8E0DACA5D}" destId="{984CC90B-4CE4-40EB-B6A2-9F7A5B515D95}" srcOrd="2" destOrd="0" presId="urn:microsoft.com/office/officeart/2018/2/layout/IconCircleList"/>
    <dgm:cxn modelId="{B18ED172-93AA-48E6-8CC3-BC03F020BDE4}" type="presParOf" srcId="{F464F285-F4A4-4489-9B17-14D8E0DACA5D}" destId="{815D41B5-51E2-46B4-A508-86547E2BD91F}" srcOrd="3" destOrd="0" presId="urn:microsoft.com/office/officeart/2018/2/layout/IconCircleList"/>
    <dgm:cxn modelId="{C099BF1C-557A-428D-A1E6-B8A556816526}" type="presParOf" srcId="{A53CF9FA-DF71-4D66-8679-F0457D1DB6E9}" destId="{B848A2DE-5D75-42AC-B2F4-102FF9E351CE}" srcOrd="1" destOrd="0" presId="urn:microsoft.com/office/officeart/2018/2/layout/IconCircleList"/>
    <dgm:cxn modelId="{9CEC240C-FA71-4975-8D77-7241DF60C980}" type="presParOf" srcId="{A53CF9FA-DF71-4D66-8679-F0457D1DB6E9}" destId="{465FEBF1-281E-4CF2-985B-268F07053ACF}" srcOrd="2" destOrd="0" presId="urn:microsoft.com/office/officeart/2018/2/layout/IconCircleList"/>
    <dgm:cxn modelId="{D2C91D9C-9345-4DF3-8701-394047D84A2D}" type="presParOf" srcId="{465FEBF1-281E-4CF2-985B-268F07053ACF}" destId="{AEFBBFA9-58C3-4E9A-984F-144B8EA7194B}" srcOrd="0" destOrd="0" presId="urn:microsoft.com/office/officeart/2018/2/layout/IconCircleList"/>
    <dgm:cxn modelId="{D9CED5D1-CB62-44BE-B114-948EA3CD30AC}" type="presParOf" srcId="{465FEBF1-281E-4CF2-985B-268F07053ACF}" destId="{AD12BAC6-F028-4BD7-BDC6-1888C856BFDB}" srcOrd="1" destOrd="0" presId="urn:microsoft.com/office/officeart/2018/2/layout/IconCircleList"/>
    <dgm:cxn modelId="{AFDCFA83-8405-49F9-8901-84326E90B4C0}" type="presParOf" srcId="{465FEBF1-281E-4CF2-985B-268F07053ACF}" destId="{46F1657D-3CFB-45A2-9ABD-DB16DBD17A1F}" srcOrd="2" destOrd="0" presId="urn:microsoft.com/office/officeart/2018/2/layout/IconCircleList"/>
    <dgm:cxn modelId="{9E68B7A5-124E-41FE-B670-6531B6E15262}" type="presParOf" srcId="{465FEBF1-281E-4CF2-985B-268F07053ACF}" destId="{BE4D09A9-4F91-42EF-9FBD-B7B55BE71185}" srcOrd="3" destOrd="0" presId="urn:microsoft.com/office/officeart/2018/2/layout/IconCircleList"/>
    <dgm:cxn modelId="{B7DD34A1-79D1-4930-855C-69966E0A0600}" type="presParOf" srcId="{A53CF9FA-DF71-4D66-8679-F0457D1DB6E9}" destId="{123717ED-1A68-4399-B81F-E5B41AAA05BE}" srcOrd="3" destOrd="0" presId="urn:microsoft.com/office/officeart/2018/2/layout/IconCircleList"/>
    <dgm:cxn modelId="{8F76EC9A-A25B-4E77-8092-B8E813281879}" type="presParOf" srcId="{A53CF9FA-DF71-4D66-8679-F0457D1DB6E9}" destId="{D196D10F-968E-4221-82A5-A8579298937E}" srcOrd="4" destOrd="0" presId="urn:microsoft.com/office/officeart/2018/2/layout/IconCircleList"/>
    <dgm:cxn modelId="{C8B4B677-4AC6-4433-AD08-36DCE9250A1B}" type="presParOf" srcId="{D196D10F-968E-4221-82A5-A8579298937E}" destId="{85EC9D4F-284A-497A-8035-0068AB99ADE3}" srcOrd="0" destOrd="0" presId="urn:microsoft.com/office/officeart/2018/2/layout/IconCircleList"/>
    <dgm:cxn modelId="{889F3091-A267-4C1B-AC41-F219955D7688}" type="presParOf" srcId="{D196D10F-968E-4221-82A5-A8579298937E}" destId="{7B4E0CCC-0AFF-456E-8F8F-1ADFD9843880}" srcOrd="1" destOrd="0" presId="urn:microsoft.com/office/officeart/2018/2/layout/IconCircleList"/>
    <dgm:cxn modelId="{BB36FCF5-F54D-414C-9AA1-387D59E4AD4E}" type="presParOf" srcId="{D196D10F-968E-4221-82A5-A8579298937E}" destId="{5D1EF9C2-6BF2-43D4-AEE7-92AAA3BB7000}" srcOrd="2" destOrd="0" presId="urn:microsoft.com/office/officeart/2018/2/layout/IconCircleList"/>
    <dgm:cxn modelId="{CC41DF50-2CD9-4C81-971D-B9379DC38B51}" type="presParOf" srcId="{D196D10F-968E-4221-82A5-A8579298937E}" destId="{2BB9070A-68AD-4C79-BCF9-B2D43A4C5FCD}" srcOrd="3" destOrd="0" presId="urn:microsoft.com/office/officeart/2018/2/layout/IconCircleList"/>
    <dgm:cxn modelId="{EEDD3927-A1A8-4F74-96F7-D102F60113E4}" type="presParOf" srcId="{A53CF9FA-DF71-4D66-8679-F0457D1DB6E9}" destId="{806944BC-AF03-4C62-AEC3-903FA6B08B68}" srcOrd="5" destOrd="0" presId="urn:microsoft.com/office/officeart/2018/2/layout/IconCircleList"/>
    <dgm:cxn modelId="{2CBFE591-1501-4E40-AD3D-654AFAE2092C}" type="presParOf" srcId="{A53CF9FA-DF71-4D66-8679-F0457D1DB6E9}" destId="{96720285-6943-446A-9BE2-3A790879B49A}" srcOrd="6" destOrd="0" presId="urn:microsoft.com/office/officeart/2018/2/layout/IconCircleList"/>
    <dgm:cxn modelId="{230415CE-0F78-4BCF-81C8-97987806FA84}" type="presParOf" srcId="{96720285-6943-446A-9BE2-3A790879B49A}" destId="{B7147BC9-29E0-426F-87CD-1658FC093512}" srcOrd="0" destOrd="0" presId="urn:microsoft.com/office/officeart/2018/2/layout/IconCircleList"/>
    <dgm:cxn modelId="{A0B48974-E698-4300-BB74-5E82D1224B8D}" type="presParOf" srcId="{96720285-6943-446A-9BE2-3A790879B49A}" destId="{88D6CC6C-A9E5-4BD5-8676-F3E199A5A7AD}" srcOrd="1" destOrd="0" presId="urn:microsoft.com/office/officeart/2018/2/layout/IconCircleList"/>
    <dgm:cxn modelId="{3BE4B7F4-9B9D-4F77-9E3B-6915AC5970BF}" type="presParOf" srcId="{96720285-6943-446A-9BE2-3A790879B49A}" destId="{ADF412F6-B039-419B-A647-2369661C83DC}" srcOrd="2" destOrd="0" presId="urn:microsoft.com/office/officeart/2018/2/layout/IconCircleList"/>
    <dgm:cxn modelId="{943A55A1-B9BA-4F4D-9894-9ADB4D61E4E6}" type="presParOf" srcId="{96720285-6943-446A-9BE2-3A790879B49A}" destId="{ED8C3A33-21DE-44E7-ACF9-53FE6525BA93}" srcOrd="3" destOrd="0" presId="urn:microsoft.com/office/officeart/2018/2/layout/IconCircleList"/>
    <dgm:cxn modelId="{C9086118-3107-449F-A4C4-57DE6859DA7F}" type="presParOf" srcId="{A53CF9FA-DF71-4D66-8679-F0457D1DB6E9}" destId="{CD4636D9-40B7-435A-9C6E-065CE5AFF5DB}" srcOrd="7" destOrd="0" presId="urn:microsoft.com/office/officeart/2018/2/layout/IconCircleList"/>
    <dgm:cxn modelId="{5FA696A6-F7A2-4612-94D4-FF07289119F8}" type="presParOf" srcId="{A53CF9FA-DF71-4D66-8679-F0457D1DB6E9}" destId="{43C1C67D-C73E-48DB-A4C1-38DE7279FDF8}" srcOrd="8" destOrd="0" presId="urn:microsoft.com/office/officeart/2018/2/layout/IconCircleList"/>
    <dgm:cxn modelId="{4C9FE485-B5FA-4A8B-BD84-7525DAB7601D}" type="presParOf" srcId="{43C1C67D-C73E-48DB-A4C1-38DE7279FDF8}" destId="{94296634-46E4-4FDE-A0B4-372A145243DC}" srcOrd="0" destOrd="0" presId="urn:microsoft.com/office/officeart/2018/2/layout/IconCircleList"/>
    <dgm:cxn modelId="{4261A7C7-8F6D-4BB8-8B88-A79411A1849C}" type="presParOf" srcId="{43C1C67D-C73E-48DB-A4C1-38DE7279FDF8}" destId="{69DAF905-8CD5-4597-A871-A89D40F8B9FD}" srcOrd="1" destOrd="0" presId="urn:microsoft.com/office/officeart/2018/2/layout/IconCircleList"/>
    <dgm:cxn modelId="{F886DEE1-E1FC-4668-BE30-C0C6257577AB}" type="presParOf" srcId="{43C1C67D-C73E-48DB-A4C1-38DE7279FDF8}" destId="{B8E87A66-16B3-4C73-B5A5-C0DCFFAABA31}" srcOrd="2" destOrd="0" presId="urn:microsoft.com/office/officeart/2018/2/layout/IconCircleList"/>
    <dgm:cxn modelId="{B9E54047-53B7-49DA-B117-CE99AFFA4B9A}" type="presParOf" srcId="{43C1C67D-C73E-48DB-A4C1-38DE7279FDF8}" destId="{9666356F-1870-495E-A11A-35581D251E62}" srcOrd="3" destOrd="0" presId="urn:microsoft.com/office/officeart/2018/2/layout/IconCircleList"/>
    <dgm:cxn modelId="{074B86EA-8FF9-4576-B91B-B4277BDE2069}" type="presParOf" srcId="{A53CF9FA-DF71-4D66-8679-F0457D1DB6E9}" destId="{4968FE11-9873-411B-8D01-CE93875F556C}" srcOrd="9" destOrd="0" presId="urn:microsoft.com/office/officeart/2018/2/layout/IconCircleList"/>
    <dgm:cxn modelId="{A2D43265-4D2C-4A2B-BC2C-9EAE6ADCD4BC}" type="presParOf" srcId="{A53CF9FA-DF71-4D66-8679-F0457D1DB6E9}" destId="{8B15A9DD-AF64-49F9-8BA5-8D3D9BAF89B5}" srcOrd="10" destOrd="0" presId="urn:microsoft.com/office/officeart/2018/2/layout/IconCircleList"/>
    <dgm:cxn modelId="{6ED41F5E-BCEB-451B-AD80-D1692FC92B6E}" type="presParOf" srcId="{8B15A9DD-AF64-49F9-8BA5-8D3D9BAF89B5}" destId="{5B4FE78C-5CC9-4A03-BE51-D142328EEB61}" srcOrd="0" destOrd="0" presId="urn:microsoft.com/office/officeart/2018/2/layout/IconCircleList"/>
    <dgm:cxn modelId="{2D0E38E7-C77B-4997-9EBC-A21219E92D3C}" type="presParOf" srcId="{8B15A9DD-AF64-49F9-8BA5-8D3D9BAF89B5}" destId="{E6B5E650-1FBE-4419-B8D2-9D4A197EC950}" srcOrd="1" destOrd="0" presId="urn:microsoft.com/office/officeart/2018/2/layout/IconCircleList"/>
    <dgm:cxn modelId="{85F57D36-F209-4E2C-909D-C3AFAB90470B}" type="presParOf" srcId="{8B15A9DD-AF64-49F9-8BA5-8D3D9BAF89B5}" destId="{3C654F94-42CE-4AF6-B3BA-EEFD03D1BFC1}" srcOrd="2" destOrd="0" presId="urn:microsoft.com/office/officeart/2018/2/layout/IconCircleList"/>
    <dgm:cxn modelId="{01FEF0B7-C5A2-4EB9-A008-9FBBA0B40F50}" type="presParOf" srcId="{8B15A9DD-AF64-49F9-8BA5-8D3D9BAF89B5}" destId="{D5170170-0AE0-43CF-91CB-56309066647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71C7E4-CB56-4539-B88A-4B65424E668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1C2AFFF-1F3B-457C-8408-A9344B2AB86E}">
      <dgm:prSet custT="1"/>
      <dgm:spPr/>
      <dgm:t>
        <a:bodyPr/>
        <a:lstStyle/>
        <a:p>
          <a:pPr>
            <a:lnSpc>
              <a:spcPct val="100000"/>
            </a:lnSpc>
          </a:pPr>
          <a:r>
            <a:rPr lang="en-US" sz="1600" dirty="0"/>
            <a:t>Consider </a:t>
          </a:r>
          <a:r>
            <a:rPr lang="en-US" sz="1600" b="1" dirty="0"/>
            <a:t>removing doors or installing automatic</a:t>
          </a:r>
          <a:r>
            <a:rPr lang="en-US" sz="1600" dirty="0"/>
            <a:t> doors or foot pulls.</a:t>
          </a:r>
        </a:p>
      </dgm:t>
    </dgm:pt>
    <dgm:pt modelId="{491A9600-F462-497F-94F2-622FF20341F7}" type="sibTrans" cxnId="{5341C325-13AF-40AC-921F-57965AA9A729}">
      <dgm:prSet/>
      <dgm:spPr/>
      <dgm:t>
        <a:bodyPr/>
        <a:lstStyle/>
        <a:p>
          <a:endParaRPr lang="en-US"/>
        </a:p>
      </dgm:t>
    </dgm:pt>
    <dgm:pt modelId="{FB844479-2EE2-4F14-9306-1890E3FB1B02}" type="parTrans" cxnId="{5341C325-13AF-40AC-921F-57965AA9A729}">
      <dgm:prSet/>
      <dgm:spPr/>
      <dgm:t>
        <a:bodyPr/>
        <a:lstStyle/>
        <a:p>
          <a:endParaRPr lang="en-US"/>
        </a:p>
      </dgm:t>
    </dgm:pt>
    <dgm:pt modelId="{7C35D7D8-8505-4B8C-A707-A7A72ED6C6C4}">
      <dgm:prSet custT="1"/>
      <dgm:spPr/>
      <dgm:t>
        <a:bodyPr/>
        <a:lstStyle/>
        <a:p>
          <a:pPr>
            <a:lnSpc>
              <a:spcPct val="100000"/>
            </a:lnSpc>
          </a:pPr>
          <a:r>
            <a:rPr lang="en-US" sz="1600" b="1" dirty="0"/>
            <a:t>Order appropriate levels of supplies </a:t>
          </a:r>
          <a:r>
            <a:rPr lang="en-US" sz="1600" dirty="0"/>
            <a:t>which include sanitizer, cleaning solutions, masks, and PPE.</a:t>
          </a:r>
        </a:p>
      </dgm:t>
    </dgm:pt>
    <dgm:pt modelId="{EC1DCA9C-58CF-4B68-BAAE-9AB864CDA15C}" type="parTrans" cxnId="{6FEF9AAB-99A5-4281-9AB0-A20FA9428F7B}">
      <dgm:prSet/>
      <dgm:spPr/>
      <dgm:t>
        <a:bodyPr/>
        <a:lstStyle/>
        <a:p>
          <a:endParaRPr lang="en-US"/>
        </a:p>
      </dgm:t>
    </dgm:pt>
    <dgm:pt modelId="{B7FB3275-F4F4-43EB-8988-BA181E504964}" type="sibTrans" cxnId="{6FEF9AAB-99A5-4281-9AB0-A20FA9428F7B}">
      <dgm:prSet/>
      <dgm:spPr/>
      <dgm:t>
        <a:bodyPr/>
        <a:lstStyle/>
        <a:p>
          <a:pPr>
            <a:lnSpc>
              <a:spcPct val="100000"/>
            </a:lnSpc>
          </a:pPr>
          <a:endParaRPr lang="en-US"/>
        </a:p>
      </dgm:t>
    </dgm:pt>
    <dgm:pt modelId="{C6C2242C-F705-4E77-95C5-CB3CA3A8BC5E}">
      <dgm:prSet custT="1"/>
      <dgm:spPr/>
      <dgm:t>
        <a:bodyPr/>
        <a:lstStyle/>
        <a:p>
          <a:pPr>
            <a:lnSpc>
              <a:spcPct val="100000"/>
            </a:lnSpc>
          </a:pPr>
          <a:r>
            <a:rPr lang="en-US" sz="1600" dirty="0"/>
            <a:t>Create a </a:t>
          </a:r>
          <a:r>
            <a:rPr lang="en-US" sz="1600" b="1" dirty="0"/>
            <a:t>checklist of all areas that should be cleaned </a:t>
          </a:r>
          <a:r>
            <a:rPr lang="en-US" sz="1600" dirty="0"/>
            <a:t>and the frequency of the cleaning throughout the day. </a:t>
          </a:r>
        </a:p>
      </dgm:t>
    </dgm:pt>
    <dgm:pt modelId="{8D496EC4-0D77-4306-A868-7E6FC8F345B2}" type="parTrans" cxnId="{4ED80547-A67F-4AAC-BE71-C91E76537358}">
      <dgm:prSet/>
      <dgm:spPr/>
      <dgm:t>
        <a:bodyPr/>
        <a:lstStyle/>
        <a:p>
          <a:endParaRPr lang="en-US"/>
        </a:p>
      </dgm:t>
    </dgm:pt>
    <dgm:pt modelId="{99E609F3-E3DE-4847-B367-A1FA5CCCE0D5}" type="sibTrans" cxnId="{4ED80547-A67F-4AAC-BE71-C91E76537358}">
      <dgm:prSet/>
      <dgm:spPr/>
      <dgm:t>
        <a:bodyPr/>
        <a:lstStyle/>
        <a:p>
          <a:pPr>
            <a:lnSpc>
              <a:spcPct val="100000"/>
            </a:lnSpc>
          </a:pPr>
          <a:endParaRPr lang="en-US"/>
        </a:p>
      </dgm:t>
    </dgm:pt>
    <dgm:pt modelId="{B40A77C7-0380-4179-8C30-6D18DEB0AB53}">
      <dgm:prSet custT="1"/>
      <dgm:spPr/>
      <dgm:t>
        <a:bodyPr/>
        <a:lstStyle/>
        <a:p>
          <a:pPr>
            <a:lnSpc>
              <a:spcPct val="100000"/>
            </a:lnSpc>
          </a:pPr>
          <a:r>
            <a:rPr lang="en-US" sz="1600" dirty="0"/>
            <a:t>Secure a vendor for meals that can prepare </a:t>
          </a:r>
          <a:r>
            <a:rPr lang="en-US" sz="1600" b="1" dirty="0"/>
            <a:t>individuals meals </a:t>
          </a:r>
          <a:r>
            <a:rPr lang="en-US" sz="1600" dirty="0"/>
            <a:t>and eliminate cafeteria style meals. </a:t>
          </a:r>
        </a:p>
      </dgm:t>
    </dgm:pt>
    <dgm:pt modelId="{AF6E82F3-38CD-4EDF-8493-8BA42818CB69}" type="parTrans" cxnId="{1AFDAB2C-7136-40F0-A9A4-DC43AD3755A1}">
      <dgm:prSet/>
      <dgm:spPr/>
      <dgm:t>
        <a:bodyPr/>
        <a:lstStyle/>
        <a:p>
          <a:endParaRPr lang="en-US"/>
        </a:p>
      </dgm:t>
    </dgm:pt>
    <dgm:pt modelId="{F28E1875-7DD8-4C65-9333-61F7321AAA88}" type="sibTrans" cxnId="{1AFDAB2C-7136-40F0-A9A4-DC43AD3755A1}">
      <dgm:prSet/>
      <dgm:spPr/>
      <dgm:t>
        <a:bodyPr/>
        <a:lstStyle/>
        <a:p>
          <a:pPr>
            <a:lnSpc>
              <a:spcPct val="100000"/>
            </a:lnSpc>
          </a:pPr>
          <a:endParaRPr lang="en-US"/>
        </a:p>
      </dgm:t>
    </dgm:pt>
    <dgm:pt modelId="{CA25EE56-A04F-486E-B571-67ADC6CD06EF}">
      <dgm:prSet custT="1"/>
      <dgm:spPr/>
      <dgm:t>
        <a:bodyPr/>
        <a:lstStyle/>
        <a:p>
          <a:pPr>
            <a:lnSpc>
              <a:spcPct val="100000"/>
            </a:lnSpc>
          </a:pPr>
          <a:r>
            <a:rPr lang="en-US" sz="1600" dirty="0"/>
            <a:t>Secure </a:t>
          </a:r>
          <a:r>
            <a:rPr lang="en-US" sz="1600" b="1" dirty="0"/>
            <a:t>disposable materials instead </a:t>
          </a:r>
          <a:r>
            <a:rPr lang="en-US" sz="1600" dirty="0"/>
            <a:t>of reusable materials. If materials such as utensils and linens must be reused, develop protocols to ensure proper sanitation (e.g. bleach, hot water, high heat, etc.).</a:t>
          </a:r>
        </a:p>
      </dgm:t>
    </dgm:pt>
    <dgm:pt modelId="{45DA75B7-4FB1-4624-8EF8-E80CEFA537D7}" type="parTrans" cxnId="{C73908D1-423F-4D26-AE1A-F76C5C9991C6}">
      <dgm:prSet/>
      <dgm:spPr/>
      <dgm:t>
        <a:bodyPr/>
        <a:lstStyle/>
        <a:p>
          <a:endParaRPr lang="en-US"/>
        </a:p>
      </dgm:t>
    </dgm:pt>
    <dgm:pt modelId="{C7C62397-5ED6-48E2-A4AE-176C70A40E0F}" type="sibTrans" cxnId="{C73908D1-423F-4D26-AE1A-F76C5C9991C6}">
      <dgm:prSet/>
      <dgm:spPr/>
      <dgm:t>
        <a:bodyPr/>
        <a:lstStyle/>
        <a:p>
          <a:endParaRPr lang="en-US"/>
        </a:p>
      </dgm:t>
    </dgm:pt>
    <dgm:pt modelId="{7B93B034-D7EE-484F-8BBE-95101CED15F9}" type="pres">
      <dgm:prSet presAssocID="{1471C7E4-CB56-4539-B88A-4B65424E6682}" presName="root" presStyleCnt="0">
        <dgm:presLayoutVars>
          <dgm:dir/>
          <dgm:resizeHandles val="exact"/>
        </dgm:presLayoutVars>
      </dgm:prSet>
      <dgm:spPr/>
    </dgm:pt>
    <dgm:pt modelId="{A53CF9FA-DF71-4D66-8679-F0457D1DB6E9}" type="pres">
      <dgm:prSet presAssocID="{1471C7E4-CB56-4539-B88A-4B65424E6682}" presName="container" presStyleCnt="0">
        <dgm:presLayoutVars>
          <dgm:dir/>
          <dgm:resizeHandles val="exact"/>
        </dgm:presLayoutVars>
      </dgm:prSet>
      <dgm:spPr/>
    </dgm:pt>
    <dgm:pt modelId="{F464F285-F4A4-4489-9B17-14D8E0DACA5D}" type="pres">
      <dgm:prSet presAssocID="{71C2AFFF-1F3B-457C-8408-A9344B2AB86E}" presName="compNode" presStyleCnt="0"/>
      <dgm:spPr/>
    </dgm:pt>
    <dgm:pt modelId="{319FF7FA-4AC8-43F7-984D-D8A1A13C07E3}" type="pres">
      <dgm:prSet presAssocID="{71C2AFFF-1F3B-457C-8408-A9344B2AB86E}" presName="iconBgRect" presStyleLbl="bgShp" presStyleIdx="0" presStyleCnt="5"/>
      <dgm:spPr/>
    </dgm:pt>
    <dgm:pt modelId="{2243C177-DB57-45B8-AE75-CA7152A58F30}" type="pres">
      <dgm:prSet presAssocID="{71C2AFFF-1F3B-457C-8408-A9344B2AB8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or Closed"/>
        </a:ext>
      </dgm:extLst>
    </dgm:pt>
    <dgm:pt modelId="{984CC90B-4CE4-40EB-B6A2-9F7A5B515D95}" type="pres">
      <dgm:prSet presAssocID="{71C2AFFF-1F3B-457C-8408-A9344B2AB86E}" presName="spaceRect" presStyleCnt="0"/>
      <dgm:spPr/>
    </dgm:pt>
    <dgm:pt modelId="{815D41B5-51E2-46B4-A508-86547E2BD91F}" type="pres">
      <dgm:prSet presAssocID="{71C2AFFF-1F3B-457C-8408-A9344B2AB86E}" presName="textRect" presStyleLbl="revTx" presStyleIdx="0" presStyleCnt="5">
        <dgm:presLayoutVars>
          <dgm:chMax val="1"/>
          <dgm:chPref val="1"/>
        </dgm:presLayoutVars>
      </dgm:prSet>
      <dgm:spPr/>
    </dgm:pt>
    <dgm:pt modelId="{B848A2DE-5D75-42AC-B2F4-102FF9E351CE}" type="pres">
      <dgm:prSet presAssocID="{491A9600-F462-497F-94F2-622FF20341F7}" presName="sibTrans" presStyleLbl="sibTrans2D1" presStyleIdx="0" presStyleCnt="0"/>
      <dgm:spPr/>
    </dgm:pt>
    <dgm:pt modelId="{9092291E-60A9-4496-98CA-3AADD2B5F72C}" type="pres">
      <dgm:prSet presAssocID="{7C35D7D8-8505-4B8C-A707-A7A72ED6C6C4}" presName="compNode" presStyleCnt="0"/>
      <dgm:spPr/>
    </dgm:pt>
    <dgm:pt modelId="{ECD56DD7-9549-417A-86F4-16DE79CAB8E9}" type="pres">
      <dgm:prSet presAssocID="{7C35D7D8-8505-4B8C-A707-A7A72ED6C6C4}" presName="iconBgRect" presStyleLbl="bgShp" presStyleIdx="1" presStyleCnt="5"/>
      <dgm:spPr/>
    </dgm:pt>
    <dgm:pt modelId="{395DE6E4-B710-4A0A-A22D-D01F4FF2B3A0}" type="pres">
      <dgm:prSet presAssocID="{7C35D7D8-8505-4B8C-A707-A7A72ED6C6C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p and bucket"/>
        </a:ext>
      </dgm:extLst>
    </dgm:pt>
    <dgm:pt modelId="{9D5E7091-2FE5-4D68-B5BC-45DB244E0FC1}" type="pres">
      <dgm:prSet presAssocID="{7C35D7D8-8505-4B8C-A707-A7A72ED6C6C4}" presName="spaceRect" presStyleCnt="0"/>
      <dgm:spPr/>
    </dgm:pt>
    <dgm:pt modelId="{6B2791AB-D2F5-4DE4-8DE2-08BF80F2B3C1}" type="pres">
      <dgm:prSet presAssocID="{7C35D7D8-8505-4B8C-A707-A7A72ED6C6C4}" presName="textRect" presStyleLbl="revTx" presStyleIdx="1" presStyleCnt="5">
        <dgm:presLayoutVars>
          <dgm:chMax val="1"/>
          <dgm:chPref val="1"/>
        </dgm:presLayoutVars>
      </dgm:prSet>
      <dgm:spPr/>
    </dgm:pt>
    <dgm:pt modelId="{D74C08C8-B2CB-4529-AB78-1C0A63059D35}" type="pres">
      <dgm:prSet presAssocID="{B7FB3275-F4F4-43EB-8988-BA181E504964}" presName="sibTrans" presStyleLbl="sibTrans2D1" presStyleIdx="0" presStyleCnt="0"/>
      <dgm:spPr/>
    </dgm:pt>
    <dgm:pt modelId="{61CC6A69-E253-4AC1-91CA-1F82FDF7199A}" type="pres">
      <dgm:prSet presAssocID="{C6C2242C-F705-4E77-95C5-CB3CA3A8BC5E}" presName="compNode" presStyleCnt="0"/>
      <dgm:spPr/>
    </dgm:pt>
    <dgm:pt modelId="{FB8A511C-75DD-4A73-8E78-68562B876F83}" type="pres">
      <dgm:prSet presAssocID="{C6C2242C-F705-4E77-95C5-CB3CA3A8BC5E}" presName="iconBgRect" presStyleLbl="bgShp" presStyleIdx="2" presStyleCnt="5"/>
      <dgm:spPr/>
    </dgm:pt>
    <dgm:pt modelId="{9808DCA3-08D9-4933-A055-7FC82E76668E}" type="pres">
      <dgm:prSet presAssocID="{C6C2242C-F705-4E77-95C5-CB3CA3A8BC5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list"/>
        </a:ext>
      </dgm:extLst>
    </dgm:pt>
    <dgm:pt modelId="{F2949ACA-E5DD-4721-B27E-FAEB39F1C39D}" type="pres">
      <dgm:prSet presAssocID="{C6C2242C-F705-4E77-95C5-CB3CA3A8BC5E}" presName="spaceRect" presStyleCnt="0"/>
      <dgm:spPr/>
    </dgm:pt>
    <dgm:pt modelId="{FD214C4D-7DD0-4C95-B01A-CAD59336081D}" type="pres">
      <dgm:prSet presAssocID="{C6C2242C-F705-4E77-95C5-CB3CA3A8BC5E}" presName="textRect" presStyleLbl="revTx" presStyleIdx="2" presStyleCnt="5">
        <dgm:presLayoutVars>
          <dgm:chMax val="1"/>
          <dgm:chPref val="1"/>
        </dgm:presLayoutVars>
      </dgm:prSet>
      <dgm:spPr/>
    </dgm:pt>
    <dgm:pt modelId="{7E075CCA-BDFF-4210-8B44-938C6F0CB8A9}" type="pres">
      <dgm:prSet presAssocID="{99E609F3-E3DE-4847-B367-A1FA5CCCE0D5}" presName="sibTrans" presStyleLbl="sibTrans2D1" presStyleIdx="0" presStyleCnt="0"/>
      <dgm:spPr/>
    </dgm:pt>
    <dgm:pt modelId="{4C0067A8-13D2-4314-8988-1FE0B82D4C41}" type="pres">
      <dgm:prSet presAssocID="{B40A77C7-0380-4179-8C30-6D18DEB0AB53}" presName="compNode" presStyleCnt="0"/>
      <dgm:spPr/>
    </dgm:pt>
    <dgm:pt modelId="{0907C127-4AB5-4682-9D32-7F7FC409D584}" type="pres">
      <dgm:prSet presAssocID="{B40A77C7-0380-4179-8C30-6D18DEB0AB53}" presName="iconBgRect" presStyleLbl="bgShp" presStyleIdx="3" presStyleCnt="5"/>
      <dgm:spPr/>
    </dgm:pt>
    <dgm:pt modelId="{5C11E893-6C08-47BF-B36D-7D640409DAC4}" type="pres">
      <dgm:prSet presAssocID="{B40A77C7-0380-4179-8C30-6D18DEB0AB5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rk and knife"/>
        </a:ext>
      </dgm:extLst>
    </dgm:pt>
    <dgm:pt modelId="{FEC8F97C-8B02-47EB-B03A-8F37FFBF7408}" type="pres">
      <dgm:prSet presAssocID="{B40A77C7-0380-4179-8C30-6D18DEB0AB53}" presName="spaceRect" presStyleCnt="0"/>
      <dgm:spPr/>
    </dgm:pt>
    <dgm:pt modelId="{86799CBF-CED0-41AA-B7A5-02CFFE8E45BF}" type="pres">
      <dgm:prSet presAssocID="{B40A77C7-0380-4179-8C30-6D18DEB0AB53}" presName="textRect" presStyleLbl="revTx" presStyleIdx="3" presStyleCnt="5">
        <dgm:presLayoutVars>
          <dgm:chMax val="1"/>
          <dgm:chPref val="1"/>
        </dgm:presLayoutVars>
      </dgm:prSet>
      <dgm:spPr/>
    </dgm:pt>
    <dgm:pt modelId="{459A55FE-2954-4194-BE88-501D255ED83E}" type="pres">
      <dgm:prSet presAssocID="{F28E1875-7DD8-4C65-9333-61F7321AAA88}" presName="sibTrans" presStyleLbl="sibTrans2D1" presStyleIdx="0" presStyleCnt="0"/>
      <dgm:spPr/>
    </dgm:pt>
    <dgm:pt modelId="{51FBCA1D-B837-402E-B6BB-485AB3B6BA0E}" type="pres">
      <dgm:prSet presAssocID="{CA25EE56-A04F-486E-B571-67ADC6CD06EF}" presName="compNode" presStyleCnt="0"/>
      <dgm:spPr/>
    </dgm:pt>
    <dgm:pt modelId="{B7AF4504-1252-4B3D-A933-AD715408251E}" type="pres">
      <dgm:prSet presAssocID="{CA25EE56-A04F-486E-B571-67ADC6CD06EF}" presName="iconBgRect" presStyleLbl="bgShp" presStyleIdx="4" presStyleCnt="5"/>
      <dgm:spPr/>
    </dgm:pt>
    <dgm:pt modelId="{EBD26705-CB11-4007-B3FC-5D7D8B49DA9E}" type="pres">
      <dgm:prSet presAssocID="{CA25EE56-A04F-486E-B571-67ADC6CD06E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Garbage"/>
        </a:ext>
      </dgm:extLst>
    </dgm:pt>
    <dgm:pt modelId="{60625103-38A9-4F8B-943D-4C1E7117BC2A}" type="pres">
      <dgm:prSet presAssocID="{CA25EE56-A04F-486E-B571-67ADC6CD06EF}" presName="spaceRect" presStyleCnt="0"/>
      <dgm:spPr/>
    </dgm:pt>
    <dgm:pt modelId="{98D3BB1E-B97C-45C0-A3AE-E28F9AA3065A}" type="pres">
      <dgm:prSet presAssocID="{CA25EE56-A04F-486E-B571-67ADC6CD06EF}" presName="textRect" presStyleLbl="revTx" presStyleIdx="4" presStyleCnt="5" custScaleX="213704" custLinFactNeighborX="59209" custLinFactNeighborY="2936">
        <dgm:presLayoutVars>
          <dgm:chMax val="1"/>
          <dgm:chPref val="1"/>
        </dgm:presLayoutVars>
      </dgm:prSet>
      <dgm:spPr/>
    </dgm:pt>
  </dgm:ptLst>
  <dgm:cxnLst>
    <dgm:cxn modelId="{7A95421F-7539-42FB-84F0-9E2FDB2B2C40}" type="presOf" srcId="{B40A77C7-0380-4179-8C30-6D18DEB0AB53}" destId="{86799CBF-CED0-41AA-B7A5-02CFFE8E45BF}" srcOrd="0" destOrd="0" presId="urn:microsoft.com/office/officeart/2018/2/layout/IconCircleList"/>
    <dgm:cxn modelId="{5341C325-13AF-40AC-921F-57965AA9A729}" srcId="{1471C7E4-CB56-4539-B88A-4B65424E6682}" destId="{71C2AFFF-1F3B-457C-8408-A9344B2AB86E}" srcOrd="0" destOrd="0" parTransId="{FB844479-2EE2-4F14-9306-1890E3FB1B02}" sibTransId="{491A9600-F462-497F-94F2-622FF20341F7}"/>
    <dgm:cxn modelId="{1AFDAB2C-7136-40F0-A9A4-DC43AD3755A1}" srcId="{1471C7E4-CB56-4539-B88A-4B65424E6682}" destId="{B40A77C7-0380-4179-8C30-6D18DEB0AB53}" srcOrd="3" destOrd="0" parTransId="{AF6E82F3-38CD-4EDF-8493-8BA42818CB69}" sibTransId="{F28E1875-7DD8-4C65-9333-61F7321AAA88}"/>
    <dgm:cxn modelId="{D1781A35-A2C2-46AC-AB2D-F8EAFD89CBE1}" type="presOf" srcId="{B7FB3275-F4F4-43EB-8988-BA181E504964}" destId="{D74C08C8-B2CB-4529-AB78-1C0A63059D35}" srcOrd="0" destOrd="0" presId="urn:microsoft.com/office/officeart/2018/2/layout/IconCircleList"/>
    <dgm:cxn modelId="{979C7837-E69F-463B-A416-7CEB5EE51C25}" type="presOf" srcId="{CA25EE56-A04F-486E-B571-67ADC6CD06EF}" destId="{98D3BB1E-B97C-45C0-A3AE-E28F9AA3065A}" srcOrd="0" destOrd="0" presId="urn:microsoft.com/office/officeart/2018/2/layout/IconCircleList"/>
    <dgm:cxn modelId="{9FD4A439-6683-4C83-83DE-74FD695A419E}" type="presOf" srcId="{99E609F3-E3DE-4847-B367-A1FA5CCCE0D5}" destId="{7E075CCA-BDFF-4210-8B44-938C6F0CB8A9}" srcOrd="0" destOrd="0" presId="urn:microsoft.com/office/officeart/2018/2/layout/IconCircleList"/>
    <dgm:cxn modelId="{3B293D3D-7F05-4B02-9851-7628676FA412}" type="presOf" srcId="{F28E1875-7DD8-4C65-9333-61F7321AAA88}" destId="{459A55FE-2954-4194-BE88-501D255ED83E}" srcOrd="0" destOrd="0" presId="urn:microsoft.com/office/officeart/2018/2/layout/IconCircleList"/>
    <dgm:cxn modelId="{4ED80547-A67F-4AAC-BE71-C91E76537358}" srcId="{1471C7E4-CB56-4539-B88A-4B65424E6682}" destId="{C6C2242C-F705-4E77-95C5-CB3CA3A8BC5E}" srcOrd="2" destOrd="0" parTransId="{8D496EC4-0D77-4306-A868-7E6FC8F345B2}" sibTransId="{99E609F3-E3DE-4847-B367-A1FA5CCCE0D5}"/>
    <dgm:cxn modelId="{1AC33F59-4ED5-4AA7-B231-8659B444F2FC}" type="presOf" srcId="{71C2AFFF-1F3B-457C-8408-A9344B2AB86E}" destId="{815D41B5-51E2-46B4-A508-86547E2BD91F}" srcOrd="0" destOrd="0" presId="urn:microsoft.com/office/officeart/2018/2/layout/IconCircleList"/>
    <dgm:cxn modelId="{4A3D1BA8-C77B-4333-8373-803E7CC164C9}" type="presOf" srcId="{7C35D7D8-8505-4B8C-A707-A7A72ED6C6C4}" destId="{6B2791AB-D2F5-4DE4-8DE2-08BF80F2B3C1}" srcOrd="0" destOrd="0" presId="urn:microsoft.com/office/officeart/2018/2/layout/IconCircleList"/>
    <dgm:cxn modelId="{6FEF9AAB-99A5-4281-9AB0-A20FA9428F7B}" srcId="{1471C7E4-CB56-4539-B88A-4B65424E6682}" destId="{7C35D7D8-8505-4B8C-A707-A7A72ED6C6C4}" srcOrd="1" destOrd="0" parTransId="{EC1DCA9C-58CF-4B68-BAAE-9AB864CDA15C}" sibTransId="{B7FB3275-F4F4-43EB-8988-BA181E504964}"/>
    <dgm:cxn modelId="{956E48B6-AE35-4938-BF99-ECE184C7C88A}" type="presOf" srcId="{C6C2242C-F705-4E77-95C5-CB3CA3A8BC5E}" destId="{FD214C4D-7DD0-4C95-B01A-CAD59336081D}" srcOrd="0" destOrd="0" presId="urn:microsoft.com/office/officeart/2018/2/layout/IconCircleList"/>
    <dgm:cxn modelId="{86EFD4CC-2458-41A9-B506-F80D7FF8EDAE}" type="presOf" srcId="{1471C7E4-CB56-4539-B88A-4B65424E6682}" destId="{7B93B034-D7EE-484F-8BBE-95101CED15F9}" srcOrd="0" destOrd="0" presId="urn:microsoft.com/office/officeart/2018/2/layout/IconCircleList"/>
    <dgm:cxn modelId="{C73908D1-423F-4D26-AE1A-F76C5C9991C6}" srcId="{1471C7E4-CB56-4539-B88A-4B65424E6682}" destId="{CA25EE56-A04F-486E-B571-67ADC6CD06EF}" srcOrd="4" destOrd="0" parTransId="{45DA75B7-4FB1-4624-8EF8-E80CEFA537D7}" sibTransId="{C7C62397-5ED6-48E2-A4AE-176C70A40E0F}"/>
    <dgm:cxn modelId="{BC1DC2D6-24B7-46DB-A91E-AE8B9E13AA59}" type="presOf" srcId="{491A9600-F462-497F-94F2-622FF20341F7}" destId="{B848A2DE-5D75-42AC-B2F4-102FF9E351CE}" srcOrd="0" destOrd="0" presId="urn:microsoft.com/office/officeart/2018/2/layout/IconCircleList"/>
    <dgm:cxn modelId="{75D3EA36-7589-4190-B8F6-0C549B71787C}" type="presParOf" srcId="{7B93B034-D7EE-484F-8BBE-95101CED15F9}" destId="{A53CF9FA-DF71-4D66-8679-F0457D1DB6E9}" srcOrd="0" destOrd="0" presId="urn:microsoft.com/office/officeart/2018/2/layout/IconCircleList"/>
    <dgm:cxn modelId="{1B1C7376-49B3-4579-B1C3-3DB63080D9E1}" type="presParOf" srcId="{A53CF9FA-DF71-4D66-8679-F0457D1DB6E9}" destId="{F464F285-F4A4-4489-9B17-14D8E0DACA5D}" srcOrd="0" destOrd="0" presId="urn:microsoft.com/office/officeart/2018/2/layout/IconCircleList"/>
    <dgm:cxn modelId="{0EC801E8-DC68-4599-8D59-2C7F288186A7}" type="presParOf" srcId="{F464F285-F4A4-4489-9B17-14D8E0DACA5D}" destId="{319FF7FA-4AC8-43F7-984D-D8A1A13C07E3}" srcOrd="0" destOrd="0" presId="urn:microsoft.com/office/officeart/2018/2/layout/IconCircleList"/>
    <dgm:cxn modelId="{054866CF-9E56-433F-9707-C76C1316630C}" type="presParOf" srcId="{F464F285-F4A4-4489-9B17-14D8E0DACA5D}" destId="{2243C177-DB57-45B8-AE75-CA7152A58F30}" srcOrd="1" destOrd="0" presId="urn:microsoft.com/office/officeart/2018/2/layout/IconCircleList"/>
    <dgm:cxn modelId="{F6300C99-87DD-46EB-8000-C59061A975A2}" type="presParOf" srcId="{F464F285-F4A4-4489-9B17-14D8E0DACA5D}" destId="{984CC90B-4CE4-40EB-B6A2-9F7A5B515D95}" srcOrd="2" destOrd="0" presId="urn:microsoft.com/office/officeart/2018/2/layout/IconCircleList"/>
    <dgm:cxn modelId="{B18ED172-93AA-48E6-8CC3-BC03F020BDE4}" type="presParOf" srcId="{F464F285-F4A4-4489-9B17-14D8E0DACA5D}" destId="{815D41B5-51E2-46B4-A508-86547E2BD91F}" srcOrd="3" destOrd="0" presId="urn:microsoft.com/office/officeart/2018/2/layout/IconCircleList"/>
    <dgm:cxn modelId="{C099BF1C-557A-428D-A1E6-B8A556816526}" type="presParOf" srcId="{A53CF9FA-DF71-4D66-8679-F0457D1DB6E9}" destId="{B848A2DE-5D75-42AC-B2F4-102FF9E351CE}" srcOrd="1" destOrd="0" presId="urn:microsoft.com/office/officeart/2018/2/layout/IconCircleList"/>
    <dgm:cxn modelId="{820D761F-AED1-44A4-8178-A584E5EF0E47}" type="presParOf" srcId="{A53CF9FA-DF71-4D66-8679-F0457D1DB6E9}" destId="{9092291E-60A9-4496-98CA-3AADD2B5F72C}" srcOrd="2" destOrd="0" presId="urn:microsoft.com/office/officeart/2018/2/layout/IconCircleList"/>
    <dgm:cxn modelId="{2502DC66-8C9C-4AEE-8EF3-B1A93766F5FC}" type="presParOf" srcId="{9092291E-60A9-4496-98CA-3AADD2B5F72C}" destId="{ECD56DD7-9549-417A-86F4-16DE79CAB8E9}" srcOrd="0" destOrd="0" presId="urn:microsoft.com/office/officeart/2018/2/layout/IconCircleList"/>
    <dgm:cxn modelId="{A81023B0-E816-407E-8047-66C73795E868}" type="presParOf" srcId="{9092291E-60A9-4496-98CA-3AADD2B5F72C}" destId="{395DE6E4-B710-4A0A-A22D-D01F4FF2B3A0}" srcOrd="1" destOrd="0" presId="urn:microsoft.com/office/officeart/2018/2/layout/IconCircleList"/>
    <dgm:cxn modelId="{2F378022-8ECA-46D7-9C4E-6131FB9F7FF8}" type="presParOf" srcId="{9092291E-60A9-4496-98CA-3AADD2B5F72C}" destId="{9D5E7091-2FE5-4D68-B5BC-45DB244E0FC1}" srcOrd="2" destOrd="0" presId="urn:microsoft.com/office/officeart/2018/2/layout/IconCircleList"/>
    <dgm:cxn modelId="{40616C38-925E-4BC2-9D5C-880617F81FD1}" type="presParOf" srcId="{9092291E-60A9-4496-98CA-3AADD2B5F72C}" destId="{6B2791AB-D2F5-4DE4-8DE2-08BF80F2B3C1}" srcOrd="3" destOrd="0" presId="urn:microsoft.com/office/officeart/2018/2/layout/IconCircleList"/>
    <dgm:cxn modelId="{5ACE2F53-A28E-4C26-9336-091C2EE3730E}" type="presParOf" srcId="{A53CF9FA-DF71-4D66-8679-F0457D1DB6E9}" destId="{D74C08C8-B2CB-4529-AB78-1C0A63059D35}" srcOrd="3" destOrd="0" presId="urn:microsoft.com/office/officeart/2018/2/layout/IconCircleList"/>
    <dgm:cxn modelId="{11590365-904A-47DD-9329-54344168A0D6}" type="presParOf" srcId="{A53CF9FA-DF71-4D66-8679-F0457D1DB6E9}" destId="{61CC6A69-E253-4AC1-91CA-1F82FDF7199A}" srcOrd="4" destOrd="0" presId="urn:microsoft.com/office/officeart/2018/2/layout/IconCircleList"/>
    <dgm:cxn modelId="{AD58D995-D203-4FD2-9CEB-27AEDE001CA1}" type="presParOf" srcId="{61CC6A69-E253-4AC1-91CA-1F82FDF7199A}" destId="{FB8A511C-75DD-4A73-8E78-68562B876F83}" srcOrd="0" destOrd="0" presId="urn:microsoft.com/office/officeart/2018/2/layout/IconCircleList"/>
    <dgm:cxn modelId="{2C23CF71-B063-421B-B169-A094D1FDBC8D}" type="presParOf" srcId="{61CC6A69-E253-4AC1-91CA-1F82FDF7199A}" destId="{9808DCA3-08D9-4933-A055-7FC82E76668E}" srcOrd="1" destOrd="0" presId="urn:microsoft.com/office/officeart/2018/2/layout/IconCircleList"/>
    <dgm:cxn modelId="{4091A947-FDE1-47C4-A52C-3841754DDA80}" type="presParOf" srcId="{61CC6A69-E253-4AC1-91CA-1F82FDF7199A}" destId="{F2949ACA-E5DD-4721-B27E-FAEB39F1C39D}" srcOrd="2" destOrd="0" presId="urn:microsoft.com/office/officeart/2018/2/layout/IconCircleList"/>
    <dgm:cxn modelId="{038C061C-2F14-40BE-A808-E6A9F6ECA703}" type="presParOf" srcId="{61CC6A69-E253-4AC1-91CA-1F82FDF7199A}" destId="{FD214C4D-7DD0-4C95-B01A-CAD59336081D}" srcOrd="3" destOrd="0" presId="urn:microsoft.com/office/officeart/2018/2/layout/IconCircleList"/>
    <dgm:cxn modelId="{F7972011-BB43-4FFB-BFA8-6536365180AE}" type="presParOf" srcId="{A53CF9FA-DF71-4D66-8679-F0457D1DB6E9}" destId="{7E075CCA-BDFF-4210-8B44-938C6F0CB8A9}" srcOrd="5" destOrd="0" presId="urn:microsoft.com/office/officeart/2018/2/layout/IconCircleList"/>
    <dgm:cxn modelId="{AD8FE1CE-AF02-427C-B646-AFB62E891C26}" type="presParOf" srcId="{A53CF9FA-DF71-4D66-8679-F0457D1DB6E9}" destId="{4C0067A8-13D2-4314-8988-1FE0B82D4C41}" srcOrd="6" destOrd="0" presId="urn:microsoft.com/office/officeart/2018/2/layout/IconCircleList"/>
    <dgm:cxn modelId="{C4ACE4B5-19DD-4B2D-A678-CAA6B64B8B9D}" type="presParOf" srcId="{4C0067A8-13D2-4314-8988-1FE0B82D4C41}" destId="{0907C127-4AB5-4682-9D32-7F7FC409D584}" srcOrd="0" destOrd="0" presId="urn:microsoft.com/office/officeart/2018/2/layout/IconCircleList"/>
    <dgm:cxn modelId="{D07EB5B0-3A86-47B4-BBAA-2C600E781092}" type="presParOf" srcId="{4C0067A8-13D2-4314-8988-1FE0B82D4C41}" destId="{5C11E893-6C08-47BF-B36D-7D640409DAC4}" srcOrd="1" destOrd="0" presId="urn:microsoft.com/office/officeart/2018/2/layout/IconCircleList"/>
    <dgm:cxn modelId="{C33F78AD-5C69-4BC1-8CBF-AC15726D6216}" type="presParOf" srcId="{4C0067A8-13D2-4314-8988-1FE0B82D4C41}" destId="{FEC8F97C-8B02-47EB-B03A-8F37FFBF7408}" srcOrd="2" destOrd="0" presId="urn:microsoft.com/office/officeart/2018/2/layout/IconCircleList"/>
    <dgm:cxn modelId="{58565659-AFA4-43E6-8FE5-441CD0BDC70E}" type="presParOf" srcId="{4C0067A8-13D2-4314-8988-1FE0B82D4C41}" destId="{86799CBF-CED0-41AA-B7A5-02CFFE8E45BF}" srcOrd="3" destOrd="0" presId="urn:microsoft.com/office/officeart/2018/2/layout/IconCircleList"/>
    <dgm:cxn modelId="{9CE3EE48-E0D5-4EC9-BCF2-FF267F9FB64F}" type="presParOf" srcId="{A53CF9FA-DF71-4D66-8679-F0457D1DB6E9}" destId="{459A55FE-2954-4194-BE88-501D255ED83E}" srcOrd="7" destOrd="0" presId="urn:microsoft.com/office/officeart/2018/2/layout/IconCircleList"/>
    <dgm:cxn modelId="{4055E2D9-29A7-4FEA-B1C9-B0F5410879B5}" type="presParOf" srcId="{A53CF9FA-DF71-4D66-8679-F0457D1DB6E9}" destId="{51FBCA1D-B837-402E-B6BB-485AB3B6BA0E}" srcOrd="8" destOrd="0" presId="urn:microsoft.com/office/officeart/2018/2/layout/IconCircleList"/>
    <dgm:cxn modelId="{186EE8A0-734E-4123-8C56-A8DA48BAFB03}" type="presParOf" srcId="{51FBCA1D-B837-402E-B6BB-485AB3B6BA0E}" destId="{B7AF4504-1252-4B3D-A933-AD715408251E}" srcOrd="0" destOrd="0" presId="urn:microsoft.com/office/officeart/2018/2/layout/IconCircleList"/>
    <dgm:cxn modelId="{718A9E08-F05E-4C9C-89F5-F018EDD8AB4D}" type="presParOf" srcId="{51FBCA1D-B837-402E-B6BB-485AB3B6BA0E}" destId="{EBD26705-CB11-4007-B3FC-5D7D8B49DA9E}" srcOrd="1" destOrd="0" presId="urn:microsoft.com/office/officeart/2018/2/layout/IconCircleList"/>
    <dgm:cxn modelId="{5B3DBD63-74D0-43F6-828D-161422AEC3B3}" type="presParOf" srcId="{51FBCA1D-B837-402E-B6BB-485AB3B6BA0E}" destId="{60625103-38A9-4F8B-943D-4C1E7117BC2A}" srcOrd="2" destOrd="0" presId="urn:microsoft.com/office/officeart/2018/2/layout/IconCircleList"/>
    <dgm:cxn modelId="{9A518919-C0BA-46D9-A7F9-AD5DC87C0819}" type="presParOf" srcId="{51FBCA1D-B837-402E-B6BB-485AB3B6BA0E}" destId="{98D3BB1E-B97C-45C0-A3AE-E28F9AA3065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9DBD2D-C7B2-4969-A6C3-CFC6367EFF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9E831A-934F-476E-BDA5-B3F64CFBD87A}">
      <dgm:prSet/>
      <dgm:spPr/>
      <dgm:t>
        <a:bodyPr/>
        <a:lstStyle/>
        <a:p>
          <a:r>
            <a:rPr lang="en-US" dirty="0"/>
            <a:t>Map safe community opportunities for volunteering, work, skill building and recreation</a:t>
          </a:r>
        </a:p>
      </dgm:t>
    </dgm:pt>
    <dgm:pt modelId="{7DFB1087-BD06-4BE3-B2C7-15F1E47F8E03}" type="parTrans" cxnId="{7E34D431-3009-4090-ABA3-9EE662D48521}">
      <dgm:prSet/>
      <dgm:spPr/>
      <dgm:t>
        <a:bodyPr/>
        <a:lstStyle/>
        <a:p>
          <a:endParaRPr lang="en-US"/>
        </a:p>
      </dgm:t>
    </dgm:pt>
    <dgm:pt modelId="{E0743074-63F0-416E-9C48-17E3747AABBB}" type="sibTrans" cxnId="{7E34D431-3009-4090-ABA3-9EE662D48521}">
      <dgm:prSet/>
      <dgm:spPr/>
      <dgm:t>
        <a:bodyPr/>
        <a:lstStyle/>
        <a:p>
          <a:endParaRPr lang="en-US"/>
        </a:p>
      </dgm:t>
    </dgm:pt>
    <dgm:pt modelId="{F515BB60-7F2D-47A3-B56D-407546C511DF}">
      <dgm:prSet/>
      <dgm:spPr/>
      <dgm:t>
        <a:bodyPr/>
        <a:lstStyle/>
        <a:p>
          <a:r>
            <a:rPr lang="en-US" dirty="0"/>
            <a:t>Assess current volunteer and job sites to ensure safeguards are in place</a:t>
          </a:r>
        </a:p>
      </dgm:t>
    </dgm:pt>
    <dgm:pt modelId="{570371C9-6653-45AB-A381-20B0A6E18FAB}" type="parTrans" cxnId="{2495BF20-3D4E-463F-9734-A18F8071D345}">
      <dgm:prSet/>
      <dgm:spPr/>
      <dgm:t>
        <a:bodyPr/>
        <a:lstStyle/>
        <a:p>
          <a:endParaRPr lang="en-US"/>
        </a:p>
      </dgm:t>
    </dgm:pt>
    <dgm:pt modelId="{8B49F5F8-6E89-40D3-BE35-C57AB8489DAC}" type="sibTrans" cxnId="{2495BF20-3D4E-463F-9734-A18F8071D345}">
      <dgm:prSet/>
      <dgm:spPr/>
      <dgm:t>
        <a:bodyPr/>
        <a:lstStyle/>
        <a:p>
          <a:endParaRPr lang="en-US"/>
        </a:p>
      </dgm:t>
    </dgm:pt>
    <dgm:pt modelId="{6E22D2B8-1723-457A-A026-5860DD9C57E8}">
      <dgm:prSet/>
      <dgm:spPr/>
      <dgm:t>
        <a:bodyPr/>
        <a:lstStyle/>
        <a:p>
          <a:r>
            <a:rPr lang="en-US"/>
            <a:t>Equip staff and participants with supplies for maintaining safety in the community (bring extra along!)</a:t>
          </a:r>
        </a:p>
      </dgm:t>
    </dgm:pt>
    <dgm:pt modelId="{3BDE5063-38A2-4D68-939A-80DE2763B7E8}" type="parTrans" cxnId="{BD0540F5-DCD5-4F63-AC09-B9381A03B4BF}">
      <dgm:prSet/>
      <dgm:spPr/>
      <dgm:t>
        <a:bodyPr/>
        <a:lstStyle/>
        <a:p>
          <a:endParaRPr lang="en-US"/>
        </a:p>
      </dgm:t>
    </dgm:pt>
    <dgm:pt modelId="{3562FFF3-03F7-4D43-A544-CD9DC4DB5914}" type="sibTrans" cxnId="{BD0540F5-DCD5-4F63-AC09-B9381A03B4BF}">
      <dgm:prSet/>
      <dgm:spPr/>
      <dgm:t>
        <a:bodyPr/>
        <a:lstStyle/>
        <a:p>
          <a:endParaRPr lang="en-US"/>
        </a:p>
      </dgm:t>
    </dgm:pt>
    <dgm:pt modelId="{3C62C46D-C33C-46A6-8E94-151E595633D8}">
      <dgm:prSet/>
      <dgm:spPr/>
      <dgm:t>
        <a:bodyPr/>
        <a:lstStyle/>
        <a:p>
          <a:r>
            <a:rPr lang="en-US"/>
            <a:t>Consider group size along with the activity</a:t>
          </a:r>
        </a:p>
      </dgm:t>
    </dgm:pt>
    <dgm:pt modelId="{43F19CF5-3917-4790-A95D-2BE661CFF0A2}" type="parTrans" cxnId="{95A37511-9149-4DD6-965B-1897C8628C1F}">
      <dgm:prSet/>
      <dgm:spPr/>
      <dgm:t>
        <a:bodyPr/>
        <a:lstStyle/>
        <a:p>
          <a:endParaRPr lang="en-US"/>
        </a:p>
      </dgm:t>
    </dgm:pt>
    <dgm:pt modelId="{1FB287B6-7250-4593-B2D8-5BF24DAB918A}" type="sibTrans" cxnId="{95A37511-9149-4DD6-965B-1897C8628C1F}">
      <dgm:prSet/>
      <dgm:spPr/>
      <dgm:t>
        <a:bodyPr/>
        <a:lstStyle/>
        <a:p>
          <a:endParaRPr lang="en-US"/>
        </a:p>
      </dgm:t>
    </dgm:pt>
    <dgm:pt modelId="{4131F071-6416-4255-93D6-564321A45736}">
      <dgm:prSet/>
      <dgm:spPr/>
      <dgm:t>
        <a:bodyPr/>
        <a:lstStyle/>
        <a:p>
          <a:r>
            <a:rPr lang="en-US" dirty="0"/>
            <a:t>Develop meet up sites in the community and alternate transportation methods</a:t>
          </a:r>
        </a:p>
      </dgm:t>
    </dgm:pt>
    <dgm:pt modelId="{A67C5D48-882C-470A-B70D-C0093DFB9E5A}" type="parTrans" cxnId="{CDD18BC2-958D-4C7F-9B42-EF1970245FB0}">
      <dgm:prSet/>
      <dgm:spPr/>
      <dgm:t>
        <a:bodyPr/>
        <a:lstStyle/>
        <a:p>
          <a:endParaRPr lang="en-US"/>
        </a:p>
      </dgm:t>
    </dgm:pt>
    <dgm:pt modelId="{ED3858D0-67FF-4860-B340-EBC13611298B}" type="sibTrans" cxnId="{CDD18BC2-958D-4C7F-9B42-EF1970245FB0}">
      <dgm:prSet/>
      <dgm:spPr/>
      <dgm:t>
        <a:bodyPr/>
        <a:lstStyle/>
        <a:p>
          <a:endParaRPr lang="en-US"/>
        </a:p>
      </dgm:t>
    </dgm:pt>
    <dgm:pt modelId="{485C77AF-07B9-44AF-9A74-F4445EB3C82A}" type="pres">
      <dgm:prSet presAssocID="{889DBD2D-C7B2-4969-A6C3-CFC6367EFF9E}" presName="root" presStyleCnt="0">
        <dgm:presLayoutVars>
          <dgm:dir/>
          <dgm:resizeHandles val="exact"/>
        </dgm:presLayoutVars>
      </dgm:prSet>
      <dgm:spPr/>
    </dgm:pt>
    <dgm:pt modelId="{B5F976AC-51E6-4EF6-9C3F-37AC94DBFEE5}" type="pres">
      <dgm:prSet presAssocID="{F59E831A-934F-476E-BDA5-B3F64CFBD87A}" presName="compNode" presStyleCnt="0"/>
      <dgm:spPr/>
    </dgm:pt>
    <dgm:pt modelId="{9C4E471C-4669-418D-B5D1-B7059F225C52}" type="pres">
      <dgm:prSet presAssocID="{F59E831A-934F-476E-BDA5-B3F64CFBD87A}" presName="bgRect" presStyleLbl="bgShp" presStyleIdx="0" presStyleCnt="5"/>
      <dgm:spPr/>
    </dgm:pt>
    <dgm:pt modelId="{5B8A5298-5344-4F0F-B52C-6DC04DF41A25}" type="pres">
      <dgm:prSet presAssocID="{F59E831A-934F-476E-BDA5-B3F64CFBD87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with pin"/>
        </a:ext>
      </dgm:extLst>
    </dgm:pt>
    <dgm:pt modelId="{FBA1FA39-A3C7-4510-893D-20C31962D1E0}" type="pres">
      <dgm:prSet presAssocID="{F59E831A-934F-476E-BDA5-B3F64CFBD87A}" presName="spaceRect" presStyleCnt="0"/>
      <dgm:spPr/>
    </dgm:pt>
    <dgm:pt modelId="{1E7D38BF-9F7A-44AF-B707-12426AB2EE0E}" type="pres">
      <dgm:prSet presAssocID="{F59E831A-934F-476E-BDA5-B3F64CFBD87A}" presName="parTx" presStyleLbl="revTx" presStyleIdx="0" presStyleCnt="5">
        <dgm:presLayoutVars>
          <dgm:chMax val="0"/>
          <dgm:chPref val="0"/>
        </dgm:presLayoutVars>
      </dgm:prSet>
      <dgm:spPr/>
    </dgm:pt>
    <dgm:pt modelId="{CE7B89D6-8487-47E9-96F2-1E36F4C85E0A}" type="pres">
      <dgm:prSet presAssocID="{E0743074-63F0-416E-9C48-17E3747AABBB}" presName="sibTrans" presStyleCnt="0"/>
      <dgm:spPr/>
    </dgm:pt>
    <dgm:pt modelId="{628D04A5-EA0E-42E0-B61C-ADDFBF1A3140}" type="pres">
      <dgm:prSet presAssocID="{F515BB60-7F2D-47A3-B56D-407546C511DF}" presName="compNode" presStyleCnt="0"/>
      <dgm:spPr/>
    </dgm:pt>
    <dgm:pt modelId="{013941D4-B303-4F82-8F07-68802A2223F7}" type="pres">
      <dgm:prSet presAssocID="{F515BB60-7F2D-47A3-B56D-407546C511DF}" presName="bgRect" presStyleLbl="bgShp" presStyleIdx="1" presStyleCnt="5"/>
      <dgm:spPr/>
    </dgm:pt>
    <dgm:pt modelId="{CE1A5EF0-744C-4B23-A0BE-695E4476CC94}" type="pres">
      <dgm:prSet presAssocID="{F515BB60-7F2D-47A3-B56D-407546C511D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E63BC1C5-2192-4C30-8B71-6DD388EDA72B}" type="pres">
      <dgm:prSet presAssocID="{F515BB60-7F2D-47A3-B56D-407546C511DF}" presName="spaceRect" presStyleCnt="0"/>
      <dgm:spPr/>
    </dgm:pt>
    <dgm:pt modelId="{82F29920-1B4F-49C8-8B74-08FA0352E762}" type="pres">
      <dgm:prSet presAssocID="{F515BB60-7F2D-47A3-B56D-407546C511DF}" presName="parTx" presStyleLbl="revTx" presStyleIdx="1" presStyleCnt="5">
        <dgm:presLayoutVars>
          <dgm:chMax val="0"/>
          <dgm:chPref val="0"/>
        </dgm:presLayoutVars>
      </dgm:prSet>
      <dgm:spPr/>
    </dgm:pt>
    <dgm:pt modelId="{1A9D5D3C-6120-4DFD-9C28-FD684C974116}" type="pres">
      <dgm:prSet presAssocID="{8B49F5F8-6E89-40D3-BE35-C57AB8489DAC}" presName="sibTrans" presStyleCnt="0"/>
      <dgm:spPr/>
    </dgm:pt>
    <dgm:pt modelId="{37A14645-10C6-4798-8213-2782B3139462}" type="pres">
      <dgm:prSet presAssocID="{6E22D2B8-1723-457A-A026-5860DD9C57E8}" presName="compNode" presStyleCnt="0"/>
      <dgm:spPr/>
    </dgm:pt>
    <dgm:pt modelId="{D77B6B31-1CB9-453D-A29B-B2D83E38703F}" type="pres">
      <dgm:prSet presAssocID="{6E22D2B8-1723-457A-A026-5860DD9C57E8}" presName="bgRect" presStyleLbl="bgShp" presStyleIdx="2" presStyleCnt="5"/>
      <dgm:spPr/>
    </dgm:pt>
    <dgm:pt modelId="{CD8938D7-13C7-4712-A74A-28E415EE5B3E}" type="pres">
      <dgm:prSet presAssocID="{6E22D2B8-1723-457A-A026-5860DD9C57E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dical"/>
        </a:ext>
      </dgm:extLst>
    </dgm:pt>
    <dgm:pt modelId="{29967AD5-5358-43FA-BCEE-5AF36008500E}" type="pres">
      <dgm:prSet presAssocID="{6E22D2B8-1723-457A-A026-5860DD9C57E8}" presName="spaceRect" presStyleCnt="0"/>
      <dgm:spPr/>
    </dgm:pt>
    <dgm:pt modelId="{7E7647D6-85D2-432F-B073-5067A94D5FB4}" type="pres">
      <dgm:prSet presAssocID="{6E22D2B8-1723-457A-A026-5860DD9C57E8}" presName="parTx" presStyleLbl="revTx" presStyleIdx="2" presStyleCnt="5">
        <dgm:presLayoutVars>
          <dgm:chMax val="0"/>
          <dgm:chPref val="0"/>
        </dgm:presLayoutVars>
      </dgm:prSet>
      <dgm:spPr/>
    </dgm:pt>
    <dgm:pt modelId="{83F74FE5-3774-4C31-98C3-B434BBD66308}" type="pres">
      <dgm:prSet presAssocID="{3562FFF3-03F7-4D43-A544-CD9DC4DB5914}" presName="sibTrans" presStyleCnt="0"/>
      <dgm:spPr/>
    </dgm:pt>
    <dgm:pt modelId="{3F049238-28D1-418F-83A9-DC194071C223}" type="pres">
      <dgm:prSet presAssocID="{3C62C46D-C33C-46A6-8E94-151E595633D8}" presName="compNode" presStyleCnt="0"/>
      <dgm:spPr/>
    </dgm:pt>
    <dgm:pt modelId="{B7193FDD-0C3B-4967-8284-551B5999884D}" type="pres">
      <dgm:prSet presAssocID="{3C62C46D-C33C-46A6-8E94-151E595633D8}" presName="bgRect" presStyleLbl="bgShp" presStyleIdx="3" presStyleCnt="5"/>
      <dgm:spPr/>
    </dgm:pt>
    <dgm:pt modelId="{F07BE28C-C6AD-44B4-8F41-B2F7717893D5}" type="pres">
      <dgm:prSet presAssocID="{3C62C46D-C33C-46A6-8E94-151E595633D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09B1837F-EB61-4B82-91E4-935155BB00EC}" type="pres">
      <dgm:prSet presAssocID="{3C62C46D-C33C-46A6-8E94-151E595633D8}" presName="spaceRect" presStyleCnt="0"/>
      <dgm:spPr/>
    </dgm:pt>
    <dgm:pt modelId="{1EAF864A-2346-4D5A-9B3B-8A968AB548E1}" type="pres">
      <dgm:prSet presAssocID="{3C62C46D-C33C-46A6-8E94-151E595633D8}" presName="parTx" presStyleLbl="revTx" presStyleIdx="3" presStyleCnt="5">
        <dgm:presLayoutVars>
          <dgm:chMax val="0"/>
          <dgm:chPref val="0"/>
        </dgm:presLayoutVars>
      </dgm:prSet>
      <dgm:spPr/>
    </dgm:pt>
    <dgm:pt modelId="{9B171EF2-2F6D-4115-85E3-283C66D96C04}" type="pres">
      <dgm:prSet presAssocID="{1FB287B6-7250-4593-B2D8-5BF24DAB918A}" presName="sibTrans" presStyleCnt="0"/>
      <dgm:spPr/>
    </dgm:pt>
    <dgm:pt modelId="{B07716A6-0312-49C2-8A79-F2B0724837B4}" type="pres">
      <dgm:prSet presAssocID="{4131F071-6416-4255-93D6-564321A45736}" presName="compNode" presStyleCnt="0"/>
      <dgm:spPr/>
    </dgm:pt>
    <dgm:pt modelId="{31659CD5-19F8-477E-B4C2-FF6A215F5099}" type="pres">
      <dgm:prSet presAssocID="{4131F071-6416-4255-93D6-564321A45736}" presName="bgRect" presStyleLbl="bgShp" presStyleIdx="4" presStyleCnt="5"/>
      <dgm:spPr/>
    </dgm:pt>
    <dgm:pt modelId="{5CDCB92E-4467-4475-8B72-6BC6336BB26F}" type="pres">
      <dgm:prSet presAssocID="{4131F071-6416-4255-93D6-564321A4573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k scene"/>
        </a:ext>
      </dgm:extLst>
    </dgm:pt>
    <dgm:pt modelId="{3B994E95-D092-43D9-B4CA-38F0DDC7EF49}" type="pres">
      <dgm:prSet presAssocID="{4131F071-6416-4255-93D6-564321A45736}" presName="spaceRect" presStyleCnt="0"/>
      <dgm:spPr/>
    </dgm:pt>
    <dgm:pt modelId="{E91305C1-1B57-4110-8179-1A628A8E6CA5}" type="pres">
      <dgm:prSet presAssocID="{4131F071-6416-4255-93D6-564321A45736}" presName="parTx" presStyleLbl="revTx" presStyleIdx="4" presStyleCnt="5">
        <dgm:presLayoutVars>
          <dgm:chMax val="0"/>
          <dgm:chPref val="0"/>
        </dgm:presLayoutVars>
      </dgm:prSet>
      <dgm:spPr/>
    </dgm:pt>
  </dgm:ptLst>
  <dgm:cxnLst>
    <dgm:cxn modelId="{95A37511-9149-4DD6-965B-1897C8628C1F}" srcId="{889DBD2D-C7B2-4969-A6C3-CFC6367EFF9E}" destId="{3C62C46D-C33C-46A6-8E94-151E595633D8}" srcOrd="3" destOrd="0" parTransId="{43F19CF5-3917-4790-A95D-2BE661CFF0A2}" sibTransId="{1FB287B6-7250-4593-B2D8-5BF24DAB918A}"/>
    <dgm:cxn modelId="{2495BF20-3D4E-463F-9734-A18F8071D345}" srcId="{889DBD2D-C7B2-4969-A6C3-CFC6367EFF9E}" destId="{F515BB60-7F2D-47A3-B56D-407546C511DF}" srcOrd="1" destOrd="0" parTransId="{570371C9-6653-45AB-A381-20B0A6E18FAB}" sibTransId="{8B49F5F8-6E89-40D3-BE35-C57AB8489DAC}"/>
    <dgm:cxn modelId="{7E34D431-3009-4090-ABA3-9EE662D48521}" srcId="{889DBD2D-C7B2-4969-A6C3-CFC6367EFF9E}" destId="{F59E831A-934F-476E-BDA5-B3F64CFBD87A}" srcOrd="0" destOrd="0" parTransId="{7DFB1087-BD06-4BE3-B2C7-15F1E47F8E03}" sibTransId="{E0743074-63F0-416E-9C48-17E3747AABBB}"/>
    <dgm:cxn modelId="{4D043E78-FC10-4EF7-AE1B-17B3B14E8A83}" type="presOf" srcId="{3C62C46D-C33C-46A6-8E94-151E595633D8}" destId="{1EAF864A-2346-4D5A-9B3B-8A968AB548E1}" srcOrd="0" destOrd="0" presId="urn:microsoft.com/office/officeart/2018/2/layout/IconVerticalSolidList"/>
    <dgm:cxn modelId="{E6D9B982-6165-4BAC-A4A5-8FD3122F0D4B}" type="presOf" srcId="{6E22D2B8-1723-457A-A026-5860DD9C57E8}" destId="{7E7647D6-85D2-432F-B073-5067A94D5FB4}" srcOrd="0" destOrd="0" presId="urn:microsoft.com/office/officeart/2018/2/layout/IconVerticalSolidList"/>
    <dgm:cxn modelId="{3E41A8A0-506F-425B-876D-0A15B2E2BCB5}" type="presOf" srcId="{889DBD2D-C7B2-4969-A6C3-CFC6367EFF9E}" destId="{485C77AF-07B9-44AF-9A74-F4445EB3C82A}" srcOrd="0" destOrd="0" presId="urn:microsoft.com/office/officeart/2018/2/layout/IconVerticalSolidList"/>
    <dgm:cxn modelId="{1A39B2C1-0C69-4F3B-94E8-043336B03EA2}" type="presOf" srcId="{F59E831A-934F-476E-BDA5-B3F64CFBD87A}" destId="{1E7D38BF-9F7A-44AF-B707-12426AB2EE0E}" srcOrd="0" destOrd="0" presId="urn:microsoft.com/office/officeart/2018/2/layout/IconVerticalSolidList"/>
    <dgm:cxn modelId="{CDD18BC2-958D-4C7F-9B42-EF1970245FB0}" srcId="{889DBD2D-C7B2-4969-A6C3-CFC6367EFF9E}" destId="{4131F071-6416-4255-93D6-564321A45736}" srcOrd="4" destOrd="0" parTransId="{A67C5D48-882C-470A-B70D-C0093DFB9E5A}" sibTransId="{ED3858D0-67FF-4860-B340-EBC13611298B}"/>
    <dgm:cxn modelId="{5CA1D1D4-8C97-42C2-A903-71A8892E6539}" type="presOf" srcId="{4131F071-6416-4255-93D6-564321A45736}" destId="{E91305C1-1B57-4110-8179-1A628A8E6CA5}" srcOrd="0" destOrd="0" presId="urn:microsoft.com/office/officeart/2018/2/layout/IconVerticalSolidList"/>
    <dgm:cxn modelId="{BD0540F5-DCD5-4F63-AC09-B9381A03B4BF}" srcId="{889DBD2D-C7B2-4969-A6C3-CFC6367EFF9E}" destId="{6E22D2B8-1723-457A-A026-5860DD9C57E8}" srcOrd="2" destOrd="0" parTransId="{3BDE5063-38A2-4D68-939A-80DE2763B7E8}" sibTransId="{3562FFF3-03F7-4D43-A544-CD9DC4DB5914}"/>
    <dgm:cxn modelId="{9EAA27FC-A360-4033-A52A-F28ABD549B7C}" type="presOf" srcId="{F515BB60-7F2D-47A3-B56D-407546C511DF}" destId="{82F29920-1B4F-49C8-8B74-08FA0352E762}" srcOrd="0" destOrd="0" presId="urn:microsoft.com/office/officeart/2018/2/layout/IconVerticalSolidList"/>
    <dgm:cxn modelId="{2AF46E45-2078-46E4-B567-84B21AB009FB}" type="presParOf" srcId="{485C77AF-07B9-44AF-9A74-F4445EB3C82A}" destId="{B5F976AC-51E6-4EF6-9C3F-37AC94DBFEE5}" srcOrd="0" destOrd="0" presId="urn:microsoft.com/office/officeart/2018/2/layout/IconVerticalSolidList"/>
    <dgm:cxn modelId="{A4C51A51-32D0-43CE-83DD-B7A38F9D56C9}" type="presParOf" srcId="{B5F976AC-51E6-4EF6-9C3F-37AC94DBFEE5}" destId="{9C4E471C-4669-418D-B5D1-B7059F225C52}" srcOrd="0" destOrd="0" presId="urn:microsoft.com/office/officeart/2018/2/layout/IconVerticalSolidList"/>
    <dgm:cxn modelId="{F24C86F0-05A4-4CD9-83B4-0BA4E617886B}" type="presParOf" srcId="{B5F976AC-51E6-4EF6-9C3F-37AC94DBFEE5}" destId="{5B8A5298-5344-4F0F-B52C-6DC04DF41A25}" srcOrd="1" destOrd="0" presId="urn:microsoft.com/office/officeart/2018/2/layout/IconVerticalSolidList"/>
    <dgm:cxn modelId="{C1F8FA66-05B6-4503-9C1E-0E8E412EF693}" type="presParOf" srcId="{B5F976AC-51E6-4EF6-9C3F-37AC94DBFEE5}" destId="{FBA1FA39-A3C7-4510-893D-20C31962D1E0}" srcOrd="2" destOrd="0" presId="urn:microsoft.com/office/officeart/2018/2/layout/IconVerticalSolidList"/>
    <dgm:cxn modelId="{7572102B-804A-4579-8D48-552BACE465A9}" type="presParOf" srcId="{B5F976AC-51E6-4EF6-9C3F-37AC94DBFEE5}" destId="{1E7D38BF-9F7A-44AF-B707-12426AB2EE0E}" srcOrd="3" destOrd="0" presId="urn:microsoft.com/office/officeart/2018/2/layout/IconVerticalSolidList"/>
    <dgm:cxn modelId="{A8D12027-53A7-4611-9545-295DC3E066F9}" type="presParOf" srcId="{485C77AF-07B9-44AF-9A74-F4445EB3C82A}" destId="{CE7B89D6-8487-47E9-96F2-1E36F4C85E0A}" srcOrd="1" destOrd="0" presId="urn:microsoft.com/office/officeart/2018/2/layout/IconVerticalSolidList"/>
    <dgm:cxn modelId="{7123FDD0-1B30-4F8F-914F-B03FE1797844}" type="presParOf" srcId="{485C77AF-07B9-44AF-9A74-F4445EB3C82A}" destId="{628D04A5-EA0E-42E0-B61C-ADDFBF1A3140}" srcOrd="2" destOrd="0" presId="urn:microsoft.com/office/officeart/2018/2/layout/IconVerticalSolidList"/>
    <dgm:cxn modelId="{4B44E68A-4737-4EC3-AB98-B91600B881A4}" type="presParOf" srcId="{628D04A5-EA0E-42E0-B61C-ADDFBF1A3140}" destId="{013941D4-B303-4F82-8F07-68802A2223F7}" srcOrd="0" destOrd="0" presId="urn:microsoft.com/office/officeart/2018/2/layout/IconVerticalSolidList"/>
    <dgm:cxn modelId="{677169D4-CA26-4907-AF08-CEDEAC4C96B1}" type="presParOf" srcId="{628D04A5-EA0E-42E0-B61C-ADDFBF1A3140}" destId="{CE1A5EF0-744C-4B23-A0BE-695E4476CC94}" srcOrd="1" destOrd="0" presId="urn:microsoft.com/office/officeart/2018/2/layout/IconVerticalSolidList"/>
    <dgm:cxn modelId="{8764D685-2F07-4AAA-BE8B-D91FBAC850E9}" type="presParOf" srcId="{628D04A5-EA0E-42E0-B61C-ADDFBF1A3140}" destId="{E63BC1C5-2192-4C30-8B71-6DD388EDA72B}" srcOrd="2" destOrd="0" presId="urn:microsoft.com/office/officeart/2018/2/layout/IconVerticalSolidList"/>
    <dgm:cxn modelId="{4F46EB49-E612-4BF4-95C7-C7CAC65880DD}" type="presParOf" srcId="{628D04A5-EA0E-42E0-B61C-ADDFBF1A3140}" destId="{82F29920-1B4F-49C8-8B74-08FA0352E762}" srcOrd="3" destOrd="0" presId="urn:microsoft.com/office/officeart/2018/2/layout/IconVerticalSolidList"/>
    <dgm:cxn modelId="{65E2D0AD-AD8C-4AA8-B2F6-ADB29F9D2C4A}" type="presParOf" srcId="{485C77AF-07B9-44AF-9A74-F4445EB3C82A}" destId="{1A9D5D3C-6120-4DFD-9C28-FD684C974116}" srcOrd="3" destOrd="0" presId="urn:microsoft.com/office/officeart/2018/2/layout/IconVerticalSolidList"/>
    <dgm:cxn modelId="{661ED6E3-DE7C-4505-BA0D-1952F2606F5F}" type="presParOf" srcId="{485C77AF-07B9-44AF-9A74-F4445EB3C82A}" destId="{37A14645-10C6-4798-8213-2782B3139462}" srcOrd="4" destOrd="0" presId="urn:microsoft.com/office/officeart/2018/2/layout/IconVerticalSolidList"/>
    <dgm:cxn modelId="{12D5332D-05C1-46C8-B757-7CFD16C70EB4}" type="presParOf" srcId="{37A14645-10C6-4798-8213-2782B3139462}" destId="{D77B6B31-1CB9-453D-A29B-B2D83E38703F}" srcOrd="0" destOrd="0" presId="urn:microsoft.com/office/officeart/2018/2/layout/IconVerticalSolidList"/>
    <dgm:cxn modelId="{EFFB930A-E7AF-4BDF-ADE0-40AB38AA5C7D}" type="presParOf" srcId="{37A14645-10C6-4798-8213-2782B3139462}" destId="{CD8938D7-13C7-4712-A74A-28E415EE5B3E}" srcOrd="1" destOrd="0" presId="urn:microsoft.com/office/officeart/2018/2/layout/IconVerticalSolidList"/>
    <dgm:cxn modelId="{9373076A-D53D-4B4F-B23D-694526BF442D}" type="presParOf" srcId="{37A14645-10C6-4798-8213-2782B3139462}" destId="{29967AD5-5358-43FA-BCEE-5AF36008500E}" srcOrd="2" destOrd="0" presId="urn:microsoft.com/office/officeart/2018/2/layout/IconVerticalSolidList"/>
    <dgm:cxn modelId="{5DDFFB99-C047-4CB9-9404-740A869DC63D}" type="presParOf" srcId="{37A14645-10C6-4798-8213-2782B3139462}" destId="{7E7647D6-85D2-432F-B073-5067A94D5FB4}" srcOrd="3" destOrd="0" presId="urn:microsoft.com/office/officeart/2018/2/layout/IconVerticalSolidList"/>
    <dgm:cxn modelId="{5540D7A1-BFA2-4193-9912-163F7976100E}" type="presParOf" srcId="{485C77AF-07B9-44AF-9A74-F4445EB3C82A}" destId="{83F74FE5-3774-4C31-98C3-B434BBD66308}" srcOrd="5" destOrd="0" presId="urn:microsoft.com/office/officeart/2018/2/layout/IconVerticalSolidList"/>
    <dgm:cxn modelId="{77153D6B-FC41-4BA4-BE53-7FFB4746F50C}" type="presParOf" srcId="{485C77AF-07B9-44AF-9A74-F4445EB3C82A}" destId="{3F049238-28D1-418F-83A9-DC194071C223}" srcOrd="6" destOrd="0" presId="urn:microsoft.com/office/officeart/2018/2/layout/IconVerticalSolidList"/>
    <dgm:cxn modelId="{50C3595B-9051-48D3-A807-842AB2D098C2}" type="presParOf" srcId="{3F049238-28D1-418F-83A9-DC194071C223}" destId="{B7193FDD-0C3B-4967-8284-551B5999884D}" srcOrd="0" destOrd="0" presId="urn:microsoft.com/office/officeart/2018/2/layout/IconVerticalSolidList"/>
    <dgm:cxn modelId="{67ABBED7-042C-4FAA-A7AE-0847EBE9ED17}" type="presParOf" srcId="{3F049238-28D1-418F-83A9-DC194071C223}" destId="{F07BE28C-C6AD-44B4-8F41-B2F7717893D5}" srcOrd="1" destOrd="0" presId="urn:microsoft.com/office/officeart/2018/2/layout/IconVerticalSolidList"/>
    <dgm:cxn modelId="{C3EBABCC-F25C-4AB6-B8B9-486DC33599C7}" type="presParOf" srcId="{3F049238-28D1-418F-83A9-DC194071C223}" destId="{09B1837F-EB61-4B82-91E4-935155BB00EC}" srcOrd="2" destOrd="0" presId="urn:microsoft.com/office/officeart/2018/2/layout/IconVerticalSolidList"/>
    <dgm:cxn modelId="{72630BF4-13F2-4EC5-A488-DEB90ACCBFD5}" type="presParOf" srcId="{3F049238-28D1-418F-83A9-DC194071C223}" destId="{1EAF864A-2346-4D5A-9B3B-8A968AB548E1}" srcOrd="3" destOrd="0" presId="urn:microsoft.com/office/officeart/2018/2/layout/IconVerticalSolidList"/>
    <dgm:cxn modelId="{496048EE-1204-4FB6-87CA-5BBB6C465ADE}" type="presParOf" srcId="{485C77AF-07B9-44AF-9A74-F4445EB3C82A}" destId="{9B171EF2-2F6D-4115-85E3-283C66D96C04}" srcOrd="7" destOrd="0" presId="urn:microsoft.com/office/officeart/2018/2/layout/IconVerticalSolidList"/>
    <dgm:cxn modelId="{C2D7A5F7-F70F-4D07-8BD0-A3FF60977EF8}" type="presParOf" srcId="{485C77AF-07B9-44AF-9A74-F4445EB3C82A}" destId="{B07716A6-0312-49C2-8A79-F2B0724837B4}" srcOrd="8" destOrd="0" presId="urn:microsoft.com/office/officeart/2018/2/layout/IconVerticalSolidList"/>
    <dgm:cxn modelId="{CA045173-18C1-433D-ADF8-7EBCB3A60BC5}" type="presParOf" srcId="{B07716A6-0312-49C2-8A79-F2B0724837B4}" destId="{31659CD5-19F8-477E-B4C2-FF6A215F5099}" srcOrd="0" destOrd="0" presId="urn:microsoft.com/office/officeart/2018/2/layout/IconVerticalSolidList"/>
    <dgm:cxn modelId="{D397F64A-B947-4C10-A886-D0AB0CE420DD}" type="presParOf" srcId="{B07716A6-0312-49C2-8A79-F2B0724837B4}" destId="{5CDCB92E-4467-4475-8B72-6BC6336BB26F}" srcOrd="1" destOrd="0" presId="urn:microsoft.com/office/officeart/2018/2/layout/IconVerticalSolidList"/>
    <dgm:cxn modelId="{E0BB8797-FF8D-4DE3-85DF-2B2090C7F6E2}" type="presParOf" srcId="{B07716A6-0312-49C2-8A79-F2B0724837B4}" destId="{3B994E95-D092-43D9-B4CA-38F0DDC7EF49}" srcOrd="2" destOrd="0" presId="urn:microsoft.com/office/officeart/2018/2/layout/IconVerticalSolidList"/>
    <dgm:cxn modelId="{513129A0-C286-4E29-9612-465508914BE2}" type="presParOf" srcId="{B07716A6-0312-49C2-8A79-F2B0724837B4}" destId="{E91305C1-1B57-4110-8179-1A628A8E6C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6E4FCE-5BF0-4337-829A-6071EFE7CDC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C88CBFD-B00D-4484-9640-8F33F4A8FD06}">
      <dgm:prSet/>
      <dgm:spPr/>
      <dgm:t>
        <a:bodyPr/>
        <a:lstStyle/>
        <a:p>
          <a:r>
            <a:rPr lang="en-US"/>
            <a:t>Consider flexibilities that need to be in place and create back up plans with staff, participants and families</a:t>
          </a:r>
        </a:p>
      </dgm:t>
    </dgm:pt>
    <dgm:pt modelId="{61DF639F-60C4-4FC6-8BBE-F9B4F605A854}" type="parTrans" cxnId="{1F7D6C0A-E94E-4B66-9F54-2354292585CF}">
      <dgm:prSet/>
      <dgm:spPr/>
      <dgm:t>
        <a:bodyPr/>
        <a:lstStyle/>
        <a:p>
          <a:endParaRPr lang="en-US"/>
        </a:p>
      </dgm:t>
    </dgm:pt>
    <dgm:pt modelId="{F48E6293-EF55-445A-A973-3D8BB1ADB378}" type="sibTrans" cxnId="{1F7D6C0A-E94E-4B66-9F54-2354292585CF}">
      <dgm:prSet/>
      <dgm:spPr/>
      <dgm:t>
        <a:bodyPr/>
        <a:lstStyle/>
        <a:p>
          <a:endParaRPr lang="en-US"/>
        </a:p>
      </dgm:t>
    </dgm:pt>
    <dgm:pt modelId="{5754FD27-2717-4AE8-9829-6416E4A96C5B}">
      <dgm:prSet/>
      <dgm:spPr/>
      <dgm:t>
        <a:bodyPr/>
        <a:lstStyle/>
        <a:p>
          <a:r>
            <a:rPr lang="en-US"/>
            <a:t>Engage employers to discuss changes and identify new opportunities </a:t>
          </a:r>
        </a:p>
      </dgm:t>
    </dgm:pt>
    <dgm:pt modelId="{4E639A19-75C7-4D5E-9CD7-D50358127781}" type="parTrans" cxnId="{E3966BC8-1245-4B14-84BD-80E646CA6357}">
      <dgm:prSet/>
      <dgm:spPr/>
      <dgm:t>
        <a:bodyPr/>
        <a:lstStyle/>
        <a:p>
          <a:endParaRPr lang="en-US"/>
        </a:p>
      </dgm:t>
    </dgm:pt>
    <dgm:pt modelId="{74E39682-E134-47CC-9D33-E337967E319C}" type="sibTrans" cxnId="{E3966BC8-1245-4B14-84BD-80E646CA6357}">
      <dgm:prSet/>
      <dgm:spPr/>
      <dgm:t>
        <a:bodyPr/>
        <a:lstStyle/>
        <a:p>
          <a:endParaRPr lang="en-US"/>
        </a:p>
      </dgm:t>
    </dgm:pt>
    <dgm:pt modelId="{C4237DC3-6B22-409E-B2E6-D57D87894506}">
      <dgm:prSet/>
      <dgm:spPr/>
      <dgm:t>
        <a:bodyPr/>
        <a:lstStyle/>
        <a:p>
          <a:r>
            <a:rPr lang="en-US"/>
            <a:t>Use assistive technology, visuals, videos, etc. to teach people new safety in the community skills</a:t>
          </a:r>
        </a:p>
      </dgm:t>
    </dgm:pt>
    <dgm:pt modelId="{6B17490D-9DD4-4E2F-9A8A-7289849CF0A3}" type="parTrans" cxnId="{B149AD04-B370-4F80-A787-0B5C67B20233}">
      <dgm:prSet/>
      <dgm:spPr/>
      <dgm:t>
        <a:bodyPr/>
        <a:lstStyle/>
        <a:p>
          <a:endParaRPr lang="en-US"/>
        </a:p>
      </dgm:t>
    </dgm:pt>
    <dgm:pt modelId="{6946AE68-5E79-4E29-8B39-CF8B620198B0}" type="sibTrans" cxnId="{B149AD04-B370-4F80-A787-0B5C67B20233}">
      <dgm:prSet/>
      <dgm:spPr/>
      <dgm:t>
        <a:bodyPr/>
        <a:lstStyle/>
        <a:p>
          <a:endParaRPr lang="en-US"/>
        </a:p>
      </dgm:t>
    </dgm:pt>
    <dgm:pt modelId="{AB350CDF-C73E-43D0-B300-AF8B983E889E}">
      <dgm:prSet/>
      <dgm:spPr/>
      <dgm:t>
        <a:bodyPr/>
        <a:lstStyle/>
        <a:p>
          <a:r>
            <a:rPr lang="en-US"/>
            <a:t>Think ahead…Wisconsin winter isn’t far away!</a:t>
          </a:r>
        </a:p>
      </dgm:t>
    </dgm:pt>
    <dgm:pt modelId="{4DAC7024-8164-4053-9C4F-F35EFA0CE412}" type="parTrans" cxnId="{6AA89CCA-0B84-40EF-B8BC-F3F1A217F629}">
      <dgm:prSet/>
      <dgm:spPr/>
      <dgm:t>
        <a:bodyPr/>
        <a:lstStyle/>
        <a:p>
          <a:endParaRPr lang="en-US"/>
        </a:p>
      </dgm:t>
    </dgm:pt>
    <dgm:pt modelId="{0D6C4813-5D01-4939-AEF6-8B23E629B557}" type="sibTrans" cxnId="{6AA89CCA-0B84-40EF-B8BC-F3F1A217F629}">
      <dgm:prSet/>
      <dgm:spPr/>
      <dgm:t>
        <a:bodyPr/>
        <a:lstStyle/>
        <a:p>
          <a:endParaRPr lang="en-US"/>
        </a:p>
      </dgm:t>
    </dgm:pt>
    <dgm:pt modelId="{261484F7-4E1C-4452-AFA8-3EF3AD990D23}" type="pres">
      <dgm:prSet presAssocID="{F76E4FCE-5BF0-4337-829A-6071EFE7CDC0}" presName="root" presStyleCnt="0">
        <dgm:presLayoutVars>
          <dgm:dir/>
          <dgm:resizeHandles val="exact"/>
        </dgm:presLayoutVars>
      </dgm:prSet>
      <dgm:spPr/>
    </dgm:pt>
    <dgm:pt modelId="{A97D20C7-A104-4F8D-A326-AA7EE06F2A2F}" type="pres">
      <dgm:prSet presAssocID="{5C88CBFD-B00D-4484-9640-8F33F4A8FD06}" presName="compNode" presStyleCnt="0"/>
      <dgm:spPr/>
    </dgm:pt>
    <dgm:pt modelId="{37CCDD84-3509-4650-B6DE-F838D9F154DD}" type="pres">
      <dgm:prSet presAssocID="{5C88CBFD-B00D-4484-9640-8F33F4A8FD06}" presName="bgRect" presStyleLbl="bgShp" presStyleIdx="0" presStyleCnt="4"/>
      <dgm:spPr/>
    </dgm:pt>
    <dgm:pt modelId="{DB6C39CB-1819-4C3B-9BFD-98E4F172B119}" type="pres">
      <dgm:prSet presAssocID="{5C88CBFD-B00D-4484-9640-8F33F4A8FD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CB74DC67-28BE-4B91-9C77-F84F154D190F}" type="pres">
      <dgm:prSet presAssocID="{5C88CBFD-B00D-4484-9640-8F33F4A8FD06}" presName="spaceRect" presStyleCnt="0"/>
      <dgm:spPr/>
    </dgm:pt>
    <dgm:pt modelId="{ED01EF8C-A4A3-48B3-A28A-E30EB04CCF63}" type="pres">
      <dgm:prSet presAssocID="{5C88CBFD-B00D-4484-9640-8F33F4A8FD06}" presName="parTx" presStyleLbl="revTx" presStyleIdx="0" presStyleCnt="4">
        <dgm:presLayoutVars>
          <dgm:chMax val="0"/>
          <dgm:chPref val="0"/>
        </dgm:presLayoutVars>
      </dgm:prSet>
      <dgm:spPr/>
    </dgm:pt>
    <dgm:pt modelId="{7E4C8D45-4AFE-4080-B8AF-57F7208DB112}" type="pres">
      <dgm:prSet presAssocID="{F48E6293-EF55-445A-A973-3D8BB1ADB378}" presName="sibTrans" presStyleCnt="0"/>
      <dgm:spPr/>
    </dgm:pt>
    <dgm:pt modelId="{733ACE63-A77C-48D1-B5AE-FD02FD2E2B8C}" type="pres">
      <dgm:prSet presAssocID="{5754FD27-2717-4AE8-9829-6416E4A96C5B}" presName="compNode" presStyleCnt="0"/>
      <dgm:spPr/>
    </dgm:pt>
    <dgm:pt modelId="{E73FDE0A-7D79-471A-9BC7-218F7D8E94BD}" type="pres">
      <dgm:prSet presAssocID="{5754FD27-2717-4AE8-9829-6416E4A96C5B}" presName="bgRect" presStyleLbl="bgShp" presStyleIdx="1" presStyleCnt="4"/>
      <dgm:spPr/>
    </dgm:pt>
    <dgm:pt modelId="{0889AA9C-2BB8-4BF5-8EA9-2BB8F52D9E9A}" type="pres">
      <dgm:prSet presAssocID="{5754FD27-2717-4AE8-9829-6416E4A96C5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B9ECE504-5A61-4D55-9BC0-DC47226BE844}" type="pres">
      <dgm:prSet presAssocID="{5754FD27-2717-4AE8-9829-6416E4A96C5B}" presName="spaceRect" presStyleCnt="0"/>
      <dgm:spPr/>
    </dgm:pt>
    <dgm:pt modelId="{2C663178-61C0-432F-A5AC-0282725C8E72}" type="pres">
      <dgm:prSet presAssocID="{5754FD27-2717-4AE8-9829-6416E4A96C5B}" presName="parTx" presStyleLbl="revTx" presStyleIdx="1" presStyleCnt="4">
        <dgm:presLayoutVars>
          <dgm:chMax val="0"/>
          <dgm:chPref val="0"/>
        </dgm:presLayoutVars>
      </dgm:prSet>
      <dgm:spPr/>
    </dgm:pt>
    <dgm:pt modelId="{1FFCB71E-D480-4A0A-A7C6-477ABCC15198}" type="pres">
      <dgm:prSet presAssocID="{74E39682-E134-47CC-9D33-E337967E319C}" presName="sibTrans" presStyleCnt="0"/>
      <dgm:spPr/>
    </dgm:pt>
    <dgm:pt modelId="{40AF1A62-D564-4092-866C-44A9804BBBE1}" type="pres">
      <dgm:prSet presAssocID="{C4237DC3-6B22-409E-B2E6-D57D87894506}" presName="compNode" presStyleCnt="0"/>
      <dgm:spPr/>
    </dgm:pt>
    <dgm:pt modelId="{95EFC944-0A99-45C2-BEE4-EFA3EECB11FF}" type="pres">
      <dgm:prSet presAssocID="{C4237DC3-6B22-409E-B2E6-D57D87894506}" presName="bgRect" presStyleLbl="bgShp" presStyleIdx="2" presStyleCnt="4"/>
      <dgm:spPr/>
    </dgm:pt>
    <dgm:pt modelId="{ECCD263C-CB2B-4B3B-AB20-79505940B90A}" type="pres">
      <dgm:prSet presAssocID="{C4237DC3-6B22-409E-B2E6-D57D878945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Vlog"/>
        </a:ext>
      </dgm:extLst>
    </dgm:pt>
    <dgm:pt modelId="{31E827B6-6B3B-4418-BB15-3DE46CC79DD4}" type="pres">
      <dgm:prSet presAssocID="{C4237DC3-6B22-409E-B2E6-D57D87894506}" presName="spaceRect" presStyleCnt="0"/>
      <dgm:spPr/>
    </dgm:pt>
    <dgm:pt modelId="{D6A816DE-F838-4894-8D75-34CAC164EADE}" type="pres">
      <dgm:prSet presAssocID="{C4237DC3-6B22-409E-B2E6-D57D87894506}" presName="parTx" presStyleLbl="revTx" presStyleIdx="2" presStyleCnt="4">
        <dgm:presLayoutVars>
          <dgm:chMax val="0"/>
          <dgm:chPref val="0"/>
        </dgm:presLayoutVars>
      </dgm:prSet>
      <dgm:spPr/>
    </dgm:pt>
    <dgm:pt modelId="{DC5D6E3D-D5CD-487E-870A-393CD8438100}" type="pres">
      <dgm:prSet presAssocID="{6946AE68-5E79-4E29-8B39-CF8B620198B0}" presName="sibTrans" presStyleCnt="0"/>
      <dgm:spPr/>
    </dgm:pt>
    <dgm:pt modelId="{5EB1F34D-A4BD-40AB-BAC4-58497A42F654}" type="pres">
      <dgm:prSet presAssocID="{AB350CDF-C73E-43D0-B300-AF8B983E889E}" presName="compNode" presStyleCnt="0"/>
      <dgm:spPr/>
    </dgm:pt>
    <dgm:pt modelId="{B8C27415-48CE-4768-A8C6-3902B26D2318}" type="pres">
      <dgm:prSet presAssocID="{AB350CDF-C73E-43D0-B300-AF8B983E889E}" presName="bgRect" presStyleLbl="bgShp" presStyleIdx="3" presStyleCnt="4"/>
      <dgm:spPr/>
    </dgm:pt>
    <dgm:pt modelId="{5CCA954D-75B4-4B69-A115-1128600A77F9}" type="pres">
      <dgm:prSet presAssocID="{AB350CDF-C73E-43D0-B300-AF8B983E88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gloo"/>
        </a:ext>
      </dgm:extLst>
    </dgm:pt>
    <dgm:pt modelId="{E1363ABA-0637-4AB1-B6C0-3B6C28743AFF}" type="pres">
      <dgm:prSet presAssocID="{AB350CDF-C73E-43D0-B300-AF8B983E889E}" presName="spaceRect" presStyleCnt="0"/>
      <dgm:spPr/>
    </dgm:pt>
    <dgm:pt modelId="{2CDD49F6-9174-4236-9B16-0D75E177BCCA}" type="pres">
      <dgm:prSet presAssocID="{AB350CDF-C73E-43D0-B300-AF8B983E889E}" presName="parTx" presStyleLbl="revTx" presStyleIdx="3" presStyleCnt="4">
        <dgm:presLayoutVars>
          <dgm:chMax val="0"/>
          <dgm:chPref val="0"/>
        </dgm:presLayoutVars>
      </dgm:prSet>
      <dgm:spPr/>
    </dgm:pt>
  </dgm:ptLst>
  <dgm:cxnLst>
    <dgm:cxn modelId="{B149AD04-B370-4F80-A787-0B5C67B20233}" srcId="{F76E4FCE-5BF0-4337-829A-6071EFE7CDC0}" destId="{C4237DC3-6B22-409E-B2E6-D57D87894506}" srcOrd="2" destOrd="0" parTransId="{6B17490D-9DD4-4E2F-9A8A-7289849CF0A3}" sibTransId="{6946AE68-5E79-4E29-8B39-CF8B620198B0}"/>
    <dgm:cxn modelId="{1F7D6C0A-E94E-4B66-9F54-2354292585CF}" srcId="{F76E4FCE-5BF0-4337-829A-6071EFE7CDC0}" destId="{5C88CBFD-B00D-4484-9640-8F33F4A8FD06}" srcOrd="0" destOrd="0" parTransId="{61DF639F-60C4-4FC6-8BBE-F9B4F605A854}" sibTransId="{F48E6293-EF55-445A-A973-3D8BB1ADB378}"/>
    <dgm:cxn modelId="{85DA962B-802D-4B40-A4F7-B87264256F99}" type="presOf" srcId="{C4237DC3-6B22-409E-B2E6-D57D87894506}" destId="{D6A816DE-F838-4894-8D75-34CAC164EADE}" srcOrd="0" destOrd="0" presId="urn:microsoft.com/office/officeart/2018/2/layout/IconVerticalSolidList"/>
    <dgm:cxn modelId="{838D1A34-6972-4289-9418-7807F4A6CEB1}" type="presOf" srcId="{5C88CBFD-B00D-4484-9640-8F33F4A8FD06}" destId="{ED01EF8C-A4A3-48B3-A28A-E30EB04CCF63}" srcOrd="0" destOrd="0" presId="urn:microsoft.com/office/officeart/2018/2/layout/IconVerticalSolidList"/>
    <dgm:cxn modelId="{8018E579-C278-4E7B-B1DD-5AAC81D883DF}" type="presOf" srcId="{F76E4FCE-5BF0-4337-829A-6071EFE7CDC0}" destId="{261484F7-4E1C-4452-AFA8-3EF3AD990D23}" srcOrd="0" destOrd="0" presId="urn:microsoft.com/office/officeart/2018/2/layout/IconVerticalSolidList"/>
    <dgm:cxn modelId="{96B67A81-D5F6-4322-8095-7EE3A53B3D9F}" type="presOf" srcId="{AB350CDF-C73E-43D0-B300-AF8B983E889E}" destId="{2CDD49F6-9174-4236-9B16-0D75E177BCCA}" srcOrd="0" destOrd="0" presId="urn:microsoft.com/office/officeart/2018/2/layout/IconVerticalSolidList"/>
    <dgm:cxn modelId="{E3966BC8-1245-4B14-84BD-80E646CA6357}" srcId="{F76E4FCE-5BF0-4337-829A-6071EFE7CDC0}" destId="{5754FD27-2717-4AE8-9829-6416E4A96C5B}" srcOrd="1" destOrd="0" parTransId="{4E639A19-75C7-4D5E-9CD7-D50358127781}" sibTransId="{74E39682-E134-47CC-9D33-E337967E319C}"/>
    <dgm:cxn modelId="{6AA89CCA-0B84-40EF-B8BC-F3F1A217F629}" srcId="{F76E4FCE-5BF0-4337-829A-6071EFE7CDC0}" destId="{AB350CDF-C73E-43D0-B300-AF8B983E889E}" srcOrd="3" destOrd="0" parTransId="{4DAC7024-8164-4053-9C4F-F35EFA0CE412}" sibTransId="{0D6C4813-5D01-4939-AEF6-8B23E629B557}"/>
    <dgm:cxn modelId="{20AD33FA-F9DC-4E50-B4E7-787D61069D6A}" type="presOf" srcId="{5754FD27-2717-4AE8-9829-6416E4A96C5B}" destId="{2C663178-61C0-432F-A5AC-0282725C8E72}" srcOrd="0" destOrd="0" presId="urn:microsoft.com/office/officeart/2018/2/layout/IconVerticalSolidList"/>
    <dgm:cxn modelId="{F1DC67F3-ECC2-4B58-8DFC-D0F9D3DC7F28}" type="presParOf" srcId="{261484F7-4E1C-4452-AFA8-3EF3AD990D23}" destId="{A97D20C7-A104-4F8D-A326-AA7EE06F2A2F}" srcOrd="0" destOrd="0" presId="urn:microsoft.com/office/officeart/2018/2/layout/IconVerticalSolidList"/>
    <dgm:cxn modelId="{F0158951-B9EA-4B4C-ABFE-7CD8447821D0}" type="presParOf" srcId="{A97D20C7-A104-4F8D-A326-AA7EE06F2A2F}" destId="{37CCDD84-3509-4650-B6DE-F838D9F154DD}" srcOrd="0" destOrd="0" presId="urn:microsoft.com/office/officeart/2018/2/layout/IconVerticalSolidList"/>
    <dgm:cxn modelId="{961B35CE-480E-481B-89B1-84C60E275319}" type="presParOf" srcId="{A97D20C7-A104-4F8D-A326-AA7EE06F2A2F}" destId="{DB6C39CB-1819-4C3B-9BFD-98E4F172B119}" srcOrd="1" destOrd="0" presId="urn:microsoft.com/office/officeart/2018/2/layout/IconVerticalSolidList"/>
    <dgm:cxn modelId="{50595F1A-714C-4912-AA93-6C446D9DB320}" type="presParOf" srcId="{A97D20C7-A104-4F8D-A326-AA7EE06F2A2F}" destId="{CB74DC67-28BE-4B91-9C77-F84F154D190F}" srcOrd="2" destOrd="0" presId="urn:microsoft.com/office/officeart/2018/2/layout/IconVerticalSolidList"/>
    <dgm:cxn modelId="{C9351B85-9C73-47DE-8D75-653A287CBBCA}" type="presParOf" srcId="{A97D20C7-A104-4F8D-A326-AA7EE06F2A2F}" destId="{ED01EF8C-A4A3-48B3-A28A-E30EB04CCF63}" srcOrd="3" destOrd="0" presId="urn:microsoft.com/office/officeart/2018/2/layout/IconVerticalSolidList"/>
    <dgm:cxn modelId="{F65571C3-3AE2-4B88-82EF-2346D0E32114}" type="presParOf" srcId="{261484F7-4E1C-4452-AFA8-3EF3AD990D23}" destId="{7E4C8D45-4AFE-4080-B8AF-57F7208DB112}" srcOrd="1" destOrd="0" presId="urn:microsoft.com/office/officeart/2018/2/layout/IconVerticalSolidList"/>
    <dgm:cxn modelId="{3D9C2E2C-F006-493B-B796-94D304C445C0}" type="presParOf" srcId="{261484F7-4E1C-4452-AFA8-3EF3AD990D23}" destId="{733ACE63-A77C-48D1-B5AE-FD02FD2E2B8C}" srcOrd="2" destOrd="0" presId="urn:microsoft.com/office/officeart/2018/2/layout/IconVerticalSolidList"/>
    <dgm:cxn modelId="{19F342BC-7460-45D8-ACB1-8F26593347A3}" type="presParOf" srcId="{733ACE63-A77C-48D1-B5AE-FD02FD2E2B8C}" destId="{E73FDE0A-7D79-471A-9BC7-218F7D8E94BD}" srcOrd="0" destOrd="0" presId="urn:microsoft.com/office/officeart/2018/2/layout/IconVerticalSolidList"/>
    <dgm:cxn modelId="{6B9B8C44-9586-4229-8E1C-44E2524CB4C3}" type="presParOf" srcId="{733ACE63-A77C-48D1-B5AE-FD02FD2E2B8C}" destId="{0889AA9C-2BB8-4BF5-8EA9-2BB8F52D9E9A}" srcOrd="1" destOrd="0" presId="urn:microsoft.com/office/officeart/2018/2/layout/IconVerticalSolidList"/>
    <dgm:cxn modelId="{BE3AD8B4-BFF6-4DFF-A5FF-EB4166D2C0FD}" type="presParOf" srcId="{733ACE63-A77C-48D1-B5AE-FD02FD2E2B8C}" destId="{B9ECE504-5A61-4D55-9BC0-DC47226BE844}" srcOrd="2" destOrd="0" presId="urn:microsoft.com/office/officeart/2018/2/layout/IconVerticalSolidList"/>
    <dgm:cxn modelId="{83D11F63-286B-4042-8EB2-F17C13B089FC}" type="presParOf" srcId="{733ACE63-A77C-48D1-B5AE-FD02FD2E2B8C}" destId="{2C663178-61C0-432F-A5AC-0282725C8E72}" srcOrd="3" destOrd="0" presId="urn:microsoft.com/office/officeart/2018/2/layout/IconVerticalSolidList"/>
    <dgm:cxn modelId="{F9F64575-B939-49C9-B885-7FAE2B6B77F8}" type="presParOf" srcId="{261484F7-4E1C-4452-AFA8-3EF3AD990D23}" destId="{1FFCB71E-D480-4A0A-A7C6-477ABCC15198}" srcOrd="3" destOrd="0" presId="urn:microsoft.com/office/officeart/2018/2/layout/IconVerticalSolidList"/>
    <dgm:cxn modelId="{B7D07774-FCF6-4473-A837-F9350824ABCA}" type="presParOf" srcId="{261484F7-4E1C-4452-AFA8-3EF3AD990D23}" destId="{40AF1A62-D564-4092-866C-44A9804BBBE1}" srcOrd="4" destOrd="0" presId="urn:microsoft.com/office/officeart/2018/2/layout/IconVerticalSolidList"/>
    <dgm:cxn modelId="{061334B1-DEED-4E8C-A7AE-57788532DB7B}" type="presParOf" srcId="{40AF1A62-D564-4092-866C-44A9804BBBE1}" destId="{95EFC944-0A99-45C2-BEE4-EFA3EECB11FF}" srcOrd="0" destOrd="0" presId="urn:microsoft.com/office/officeart/2018/2/layout/IconVerticalSolidList"/>
    <dgm:cxn modelId="{0CB2B132-3083-4016-8223-F8E1DDBEBA9B}" type="presParOf" srcId="{40AF1A62-D564-4092-866C-44A9804BBBE1}" destId="{ECCD263C-CB2B-4B3B-AB20-79505940B90A}" srcOrd="1" destOrd="0" presId="urn:microsoft.com/office/officeart/2018/2/layout/IconVerticalSolidList"/>
    <dgm:cxn modelId="{50F2D415-CF48-45DF-9E45-CA0D72B7A1B3}" type="presParOf" srcId="{40AF1A62-D564-4092-866C-44A9804BBBE1}" destId="{31E827B6-6B3B-4418-BB15-3DE46CC79DD4}" srcOrd="2" destOrd="0" presId="urn:microsoft.com/office/officeart/2018/2/layout/IconVerticalSolidList"/>
    <dgm:cxn modelId="{3E7197DB-3E30-4B9D-8EFE-4EA2C475639B}" type="presParOf" srcId="{40AF1A62-D564-4092-866C-44A9804BBBE1}" destId="{D6A816DE-F838-4894-8D75-34CAC164EADE}" srcOrd="3" destOrd="0" presId="urn:microsoft.com/office/officeart/2018/2/layout/IconVerticalSolidList"/>
    <dgm:cxn modelId="{B89ACAFD-73D6-4A5B-8E0C-52AABFA43781}" type="presParOf" srcId="{261484F7-4E1C-4452-AFA8-3EF3AD990D23}" destId="{DC5D6E3D-D5CD-487E-870A-393CD8438100}" srcOrd="5" destOrd="0" presId="urn:microsoft.com/office/officeart/2018/2/layout/IconVerticalSolidList"/>
    <dgm:cxn modelId="{ED42C38F-88F7-41D9-8119-87139FB9CE0C}" type="presParOf" srcId="{261484F7-4E1C-4452-AFA8-3EF3AD990D23}" destId="{5EB1F34D-A4BD-40AB-BAC4-58497A42F654}" srcOrd="6" destOrd="0" presId="urn:microsoft.com/office/officeart/2018/2/layout/IconVerticalSolidList"/>
    <dgm:cxn modelId="{DE8A3F11-3C99-4D02-8E0D-F5EF508BD50F}" type="presParOf" srcId="{5EB1F34D-A4BD-40AB-BAC4-58497A42F654}" destId="{B8C27415-48CE-4768-A8C6-3902B26D2318}" srcOrd="0" destOrd="0" presId="urn:microsoft.com/office/officeart/2018/2/layout/IconVerticalSolidList"/>
    <dgm:cxn modelId="{50593E97-DF3A-45FC-A1FB-B0347940EAA5}" type="presParOf" srcId="{5EB1F34D-A4BD-40AB-BAC4-58497A42F654}" destId="{5CCA954D-75B4-4B69-A115-1128600A77F9}" srcOrd="1" destOrd="0" presId="urn:microsoft.com/office/officeart/2018/2/layout/IconVerticalSolidList"/>
    <dgm:cxn modelId="{1D12A2D4-A7D7-4580-8FF8-BF83AB86E944}" type="presParOf" srcId="{5EB1F34D-A4BD-40AB-BAC4-58497A42F654}" destId="{E1363ABA-0637-4AB1-B6C0-3B6C28743AFF}" srcOrd="2" destOrd="0" presId="urn:microsoft.com/office/officeart/2018/2/layout/IconVerticalSolidList"/>
    <dgm:cxn modelId="{46E871E4-DC36-4301-90CD-F8A0542033A3}" type="presParOf" srcId="{5EB1F34D-A4BD-40AB-BAC4-58497A42F654}" destId="{2CDD49F6-9174-4236-9B16-0D75E177BC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1AC8A4-17D3-415D-BFC6-CE1BECED623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EB22F94-C7C2-4A92-B262-351DB681DF1E}">
      <dgm:prSet/>
      <dgm:spPr/>
      <dgm:t>
        <a:bodyPr/>
        <a:lstStyle/>
        <a:p>
          <a:r>
            <a:rPr lang="en-US"/>
            <a:t>Implement training with staff, clients and families on social distancing, protecting themselves and practicing good hygiene, and reporting when not feeling well.</a:t>
          </a:r>
        </a:p>
      </dgm:t>
    </dgm:pt>
    <dgm:pt modelId="{BAC77CAC-93DE-4336-8F35-D3C45DE21989}" type="parTrans" cxnId="{3422F62C-C61B-4C6E-897A-137363187B69}">
      <dgm:prSet/>
      <dgm:spPr/>
      <dgm:t>
        <a:bodyPr/>
        <a:lstStyle/>
        <a:p>
          <a:endParaRPr lang="en-US"/>
        </a:p>
      </dgm:t>
    </dgm:pt>
    <dgm:pt modelId="{36575A0C-47D6-4B5E-A177-7321B5CEDF33}" type="sibTrans" cxnId="{3422F62C-C61B-4C6E-897A-137363187B69}">
      <dgm:prSet/>
      <dgm:spPr/>
      <dgm:t>
        <a:bodyPr/>
        <a:lstStyle/>
        <a:p>
          <a:endParaRPr lang="en-US"/>
        </a:p>
      </dgm:t>
    </dgm:pt>
    <dgm:pt modelId="{69C16349-5250-47A3-8112-39DCD28CF136}">
      <dgm:prSet/>
      <dgm:spPr/>
      <dgm:t>
        <a:bodyPr/>
        <a:lstStyle/>
        <a:p>
          <a:r>
            <a:rPr lang="en-US"/>
            <a:t>Prior to an in-person contact, assess for COVID-19 issues by asking the following screening questions by phone, text or email:  </a:t>
          </a:r>
        </a:p>
      </dgm:t>
    </dgm:pt>
    <dgm:pt modelId="{06DA7D5E-21C2-4CF0-B42D-E78DCB5C24C8}" type="parTrans" cxnId="{CB3C3A41-794C-4604-984F-BED3B3B967BE}">
      <dgm:prSet/>
      <dgm:spPr/>
      <dgm:t>
        <a:bodyPr/>
        <a:lstStyle/>
        <a:p>
          <a:endParaRPr lang="en-US"/>
        </a:p>
      </dgm:t>
    </dgm:pt>
    <dgm:pt modelId="{7BBA15D5-CF3E-453B-99C9-FDEADF1845F3}" type="sibTrans" cxnId="{CB3C3A41-794C-4604-984F-BED3B3B967BE}">
      <dgm:prSet/>
      <dgm:spPr/>
      <dgm:t>
        <a:bodyPr/>
        <a:lstStyle/>
        <a:p>
          <a:endParaRPr lang="en-US"/>
        </a:p>
      </dgm:t>
    </dgm:pt>
    <dgm:pt modelId="{AD6ABC54-9461-4732-BA83-788C5C46EE26}">
      <dgm:prSet/>
      <dgm:spPr/>
      <dgm:t>
        <a:bodyPr/>
        <a:lstStyle/>
        <a:p>
          <a:pPr>
            <a:buFont typeface="Wingdings" panose="05000000000000000000" pitchFamily="2" charset="2"/>
            <a:buChar char="ü"/>
          </a:pPr>
          <a:r>
            <a:rPr lang="en-US" dirty="0"/>
            <a:t>Does any member of the household have a lower respiratory illness (e.g. cough, shortness of breath) or fever?  </a:t>
          </a:r>
        </a:p>
      </dgm:t>
    </dgm:pt>
    <dgm:pt modelId="{2196C984-0E00-4712-AA8B-589550C29242}" type="parTrans" cxnId="{AC5E698E-4840-4AD6-9D37-CAF829ED1BA9}">
      <dgm:prSet/>
      <dgm:spPr/>
      <dgm:t>
        <a:bodyPr/>
        <a:lstStyle/>
        <a:p>
          <a:endParaRPr lang="en-US"/>
        </a:p>
      </dgm:t>
    </dgm:pt>
    <dgm:pt modelId="{312931AB-7714-4AE7-84B0-5EA902287240}" type="sibTrans" cxnId="{AC5E698E-4840-4AD6-9D37-CAF829ED1BA9}">
      <dgm:prSet/>
      <dgm:spPr/>
      <dgm:t>
        <a:bodyPr/>
        <a:lstStyle/>
        <a:p>
          <a:endParaRPr lang="en-US"/>
        </a:p>
      </dgm:t>
    </dgm:pt>
    <dgm:pt modelId="{F6528DA8-C8F2-41A9-94AC-8F71D77B3754}">
      <dgm:prSet/>
      <dgm:spPr/>
      <dgm:t>
        <a:bodyPr/>
        <a:lstStyle/>
        <a:p>
          <a:pPr>
            <a:buFont typeface="Wingdings" panose="05000000000000000000" pitchFamily="2" charset="2"/>
            <a:buChar char="ü"/>
          </a:pPr>
          <a:r>
            <a:rPr lang="en-US" dirty="0"/>
            <a:t>Has any member of the family living in the home come into close contact with a person diagnosed or under investigation for COVID-19? Close contact means being within approximately 6 feet for a prolonged period; or having direct contact with infectious secretions – e.g. being coughed on – while not 	wearing a gown, gloves or eye protection.  </a:t>
          </a:r>
        </a:p>
      </dgm:t>
    </dgm:pt>
    <dgm:pt modelId="{250BE6E9-2CFD-44E1-935F-D30670064304}" type="parTrans" cxnId="{9937388A-338D-4707-95BF-0602B269EFD8}">
      <dgm:prSet/>
      <dgm:spPr/>
      <dgm:t>
        <a:bodyPr/>
        <a:lstStyle/>
        <a:p>
          <a:endParaRPr lang="en-US"/>
        </a:p>
      </dgm:t>
    </dgm:pt>
    <dgm:pt modelId="{861BD1EF-707A-4041-8BBA-4B707C7ED170}" type="sibTrans" cxnId="{9937388A-338D-4707-95BF-0602B269EFD8}">
      <dgm:prSet/>
      <dgm:spPr/>
      <dgm:t>
        <a:bodyPr/>
        <a:lstStyle/>
        <a:p>
          <a:endParaRPr lang="en-US"/>
        </a:p>
      </dgm:t>
    </dgm:pt>
    <dgm:pt modelId="{4A603EF3-788C-4DEF-87CF-F87F32C235D2}">
      <dgm:prSet/>
      <dgm:spPr/>
      <dgm:t>
        <a:bodyPr/>
        <a:lstStyle/>
        <a:p>
          <a:pPr>
            <a:buFont typeface="Wingdings" panose="05000000000000000000" pitchFamily="2" charset="2"/>
            <a:buChar char="ü"/>
          </a:pPr>
          <a:r>
            <a:rPr lang="en-US" dirty="0"/>
            <a:t>Within the last 30 days, has any member of the family living in the home recently traveled in an area with known local spread of COVID-19? </a:t>
          </a:r>
        </a:p>
      </dgm:t>
    </dgm:pt>
    <dgm:pt modelId="{CF11878F-3846-42C9-A5BB-CA781720D6DE}" type="parTrans" cxnId="{FEFF1773-0CE2-475A-9991-5E2B059E24CD}">
      <dgm:prSet/>
      <dgm:spPr/>
      <dgm:t>
        <a:bodyPr/>
        <a:lstStyle/>
        <a:p>
          <a:endParaRPr lang="en-US"/>
        </a:p>
      </dgm:t>
    </dgm:pt>
    <dgm:pt modelId="{CDCA93B6-D3B9-4B17-842E-05E0630CA97D}" type="sibTrans" cxnId="{FEFF1773-0CE2-475A-9991-5E2B059E24CD}">
      <dgm:prSet/>
      <dgm:spPr/>
      <dgm:t>
        <a:bodyPr/>
        <a:lstStyle/>
        <a:p>
          <a:endParaRPr lang="en-US"/>
        </a:p>
      </dgm:t>
    </dgm:pt>
    <dgm:pt modelId="{5D6AD96F-B3B5-4B52-815E-FB45B644B315}" type="pres">
      <dgm:prSet presAssocID="{231AC8A4-17D3-415D-BFC6-CE1BECED623F}" presName="linear" presStyleCnt="0">
        <dgm:presLayoutVars>
          <dgm:animLvl val="lvl"/>
          <dgm:resizeHandles val="exact"/>
        </dgm:presLayoutVars>
      </dgm:prSet>
      <dgm:spPr/>
    </dgm:pt>
    <dgm:pt modelId="{B426CE8B-C9FA-4439-8573-52EA7CF038DC}" type="pres">
      <dgm:prSet presAssocID="{5EB22F94-C7C2-4A92-B262-351DB681DF1E}" presName="parentText" presStyleLbl="node1" presStyleIdx="0" presStyleCnt="2">
        <dgm:presLayoutVars>
          <dgm:chMax val="0"/>
          <dgm:bulletEnabled val="1"/>
        </dgm:presLayoutVars>
      </dgm:prSet>
      <dgm:spPr/>
    </dgm:pt>
    <dgm:pt modelId="{208967B5-1C63-40CB-9643-BFC7E5AFD2A6}" type="pres">
      <dgm:prSet presAssocID="{36575A0C-47D6-4B5E-A177-7321B5CEDF33}" presName="spacer" presStyleCnt="0"/>
      <dgm:spPr/>
    </dgm:pt>
    <dgm:pt modelId="{369B50AE-5472-498D-84E3-9593502F45C6}" type="pres">
      <dgm:prSet presAssocID="{69C16349-5250-47A3-8112-39DCD28CF136}" presName="parentText" presStyleLbl="node1" presStyleIdx="1" presStyleCnt="2">
        <dgm:presLayoutVars>
          <dgm:chMax val="0"/>
          <dgm:bulletEnabled val="1"/>
        </dgm:presLayoutVars>
      </dgm:prSet>
      <dgm:spPr/>
    </dgm:pt>
    <dgm:pt modelId="{3DDBED76-F81E-4D74-9115-B9E03B59B09A}" type="pres">
      <dgm:prSet presAssocID="{69C16349-5250-47A3-8112-39DCD28CF136}" presName="childText" presStyleLbl="revTx" presStyleIdx="0" presStyleCnt="1">
        <dgm:presLayoutVars>
          <dgm:bulletEnabled val="1"/>
        </dgm:presLayoutVars>
      </dgm:prSet>
      <dgm:spPr/>
    </dgm:pt>
  </dgm:ptLst>
  <dgm:cxnLst>
    <dgm:cxn modelId="{B75C5C2B-5A1E-46E9-A221-78060DE74380}" type="presOf" srcId="{AD6ABC54-9461-4732-BA83-788C5C46EE26}" destId="{3DDBED76-F81E-4D74-9115-B9E03B59B09A}" srcOrd="0" destOrd="0" presId="urn:microsoft.com/office/officeart/2005/8/layout/vList2"/>
    <dgm:cxn modelId="{3422F62C-C61B-4C6E-897A-137363187B69}" srcId="{231AC8A4-17D3-415D-BFC6-CE1BECED623F}" destId="{5EB22F94-C7C2-4A92-B262-351DB681DF1E}" srcOrd="0" destOrd="0" parTransId="{BAC77CAC-93DE-4336-8F35-D3C45DE21989}" sibTransId="{36575A0C-47D6-4B5E-A177-7321B5CEDF33}"/>
    <dgm:cxn modelId="{04DC402E-0CD2-4AAB-AD0C-31E16FF3155C}" type="presOf" srcId="{69C16349-5250-47A3-8112-39DCD28CF136}" destId="{369B50AE-5472-498D-84E3-9593502F45C6}" srcOrd="0" destOrd="0" presId="urn:microsoft.com/office/officeart/2005/8/layout/vList2"/>
    <dgm:cxn modelId="{CB3C3A41-794C-4604-984F-BED3B3B967BE}" srcId="{231AC8A4-17D3-415D-BFC6-CE1BECED623F}" destId="{69C16349-5250-47A3-8112-39DCD28CF136}" srcOrd="1" destOrd="0" parTransId="{06DA7D5E-21C2-4CF0-B42D-E78DCB5C24C8}" sibTransId="{7BBA15D5-CF3E-453B-99C9-FDEADF1845F3}"/>
    <dgm:cxn modelId="{D23D8D46-7550-4F69-8EBD-53C9CC38D0FE}" type="presOf" srcId="{5EB22F94-C7C2-4A92-B262-351DB681DF1E}" destId="{B426CE8B-C9FA-4439-8573-52EA7CF038DC}" srcOrd="0" destOrd="0" presId="urn:microsoft.com/office/officeart/2005/8/layout/vList2"/>
    <dgm:cxn modelId="{FEFF1773-0CE2-475A-9991-5E2B059E24CD}" srcId="{69C16349-5250-47A3-8112-39DCD28CF136}" destId="{4A603EF3-788C-4DEF-87CF-F87F32C235D2}" srcOrd="2" destOrd="0" parTransId="{CF11878F-3846-42C9-A5BB-CA781720D6DE}" sibTransId="{CDCA93B6-D3B9-4B17-842E-05E0630CA97D}"/>
    <dgm:cxn modelId="{9937388A-338D-4707-95BF-0602B269EFD8}" srcId="{69C16349-5250-47A3-8112-39DCD28CF136}" destId="{F6528DA8-C8F2-41A9-94AC-8F71D77B3754}" srcOrd="1" destOrd="0" parTransId="{250BE6E9-2CFD-44E1-935F-D30670064304}" sibTransId="{861BD1EF-707A-4041-8BBA-4B707C7ED170}"/>
    <dgm:cxn modelId="{AC5E698E-4840-4AD6-9D37-CAF829ED1BA9}" srcId="{69C16349-5250-47A3-8112-39DCD28CF136}" destId="{AD6ABC54-9461-4732-BA83-788C5C46EE26}" srcOrd="0" destOrd="0" parTransId="{2196C984-0E00-4712-AA8B-589550C29242}" sibTransId="{312931AB-7714-4AE7-84B0-5EA902287240}"/>
    <dgm:cxn modelId="{04C1D699-273D-435F-9502-6D6862385383}" type="presOf" srcId="{F6528DA8-C8F2-41A9-94AC-8F71D77B3754}" destId="{3DDBED76-F81E-4D74-9115-B9E03B59B09A}" srcOrd="0" destOrd="1" presId="urn:microsoft.com/office/officeart/2005/8/layout/vList2"/>
    <dgm:cxn modelId="{71C96E9B-AFDA-4ABC-A7E8-837F3E1F1AA5}" type="presOf" srcId="{4A603EF3-788C-4DEF-87CF-F87F32C235D2}" destId="{3DDBED76-F81E-4D74-9115-B9E03B59B09A}" srcOrd="0" destOrd="2" presId="urn:microsoft.com/office/officeart/2005/8/layout/vList2"/>
    <dgm:cxn modelId="{E898D0CA-63CA-436E-8CDE-F9F4DFE29890}" type="presOf" srcId="{231AC8A4-17D3-415D-BFC6-CE1BECED623F}" destId="{5D6AD96F-B3B5-4B52-815E-FB45B644B315}" srcOrd="0" destOrd="0" presId="urn:microsoft.com/office/officeart/2005/8/layout/vList2"/>
    <dgm:cxn modelId="{D2DD8E02-0D45-45A5-A58D-A62C7A942A68}" type="presParOf" srcId="{5D6AD96F-B3B5-4B52-815E-FB45B644B315}" destId="{B426CE8B-C9FA-4439-8573-52EA7CF038DC}" srcOrd="0" destOrd="0" presId="urn:microsoft.com/office/officeart/2005/8/layout/vList2"/>
    <dgm:cxn modelId="{AEFECCE7-304C-42A8-A99A-2FDB2C711C94}" type="presParOf" srcId="{5D6AD96F-B3B5-4B52-815E-FB45B644B315}" destId="{208967B5-1C63-40CB-9643-BFC7E5AFD2A6}" srcOrd="1" destOrd="0" presId="urn:microsoft.com/office/officeart/2005/8/layout/vList2"/>
    <dgm:cxn modelId="{739164EB-201E-4C18-9734-66361A6D66A2}" type="presParOf" srcId="{5D6AD96F-B3B5-4B52-815E-FB45B644B315}" destId="{369B50AE-5472-498D-84E3-9593502F45C6}" srcOrd="2" destOrd="0" presId="urn:microsoft.com/office/officeart/2005/8/layout/vList2"/>
    <dgm:cxn modelId="{BF971525-ACED-4872-A1B1-7C25A6C518DB}" type="presParOf" srcId="{5D6AD96F-B3B5-4B52-815E-FB45B644B315}" destId="{3DDBED76-F81E-4D74-9115-B9E03B59B09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8054ED-698B-4178-8649-B8C30836032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932276B-6747-4E60-BBD8-525643C2F26C}">
      <dgm:prSet custT="1"/>
      <dgm:spPr/>
      <dgm:t>
        <a:bodyPr/>
        <a:lstStyle/>
        <a:p>
          <a:pPr>
            <a:lnSpc>
              <a:spcPct val="100000"/>
            </a:lnSpc>
            <a:defRPr cap="all"/>
          </a:pPr>
          <a:r>
            <a:rPr lang="en-US" sz="1400" cap="none" dirty="0"/>
            <a:t>Implement </a:t>
          </a:r>
          <a:r>
            <a:rPr lang="en-US" sz="1400" b="1" cap="none" dirty="0"/>
            <a:t>health screening</a:t>
          </a:r>
          <a:r>
            <a:rPr lang="en-US" sz="1400" cap="none" dirty="0"/>
            <a:t> at arrival at facility or community- based activity</a:t>
          </a:r>
        </a:p>
      </dgm:t>
    </dgm:pt>
    <dgm:pt modelId="{891D502E-3E4B-4E67-AE2E-EEEAEC971571}" type="parTrans" cxnId="{1BE50679-BAD6-41B7-97E9-921647FC650E}">
      <dgm:prSet/>
      <dgm:spPr/>
      <dgm:t>
        <a:bodyPr/>
        <a:lstStyle/>
        <a:p>
          <a:endParaRPr lang="en-US"/>
        </a:p>
      </dgm:t>
    </dgm:pt>
    <dgm:pt modelId="{229F2BCC-BD47-4E5E-8903-FB035E4446B0}" type="sibTrans" cxnId="{1BE50679-BAD6-41B7-97E9-921647FC650E}">
      <dgm:prSet/>
      <dgm:spPr/>
      <dgm:t>
        <a:bodyPr/>
        <a:lstStyle/>
        <a:p>
          <a:endParaRPr lang="en-US"/>
        </a:p>
      </dgm:t>
    </dgm:pt>
    <dgm:pt modelId="{3F986F24-E64C-466E-8195-E5080111C7B6}">
      <dgm:prSet custT="1"/>
      <dgm:spPr/>
      <dgm:t>
        <a:bodyPr/>
        <a:lstStyle/>
        <a:p>
          <a:pPr>
            <a:lnSpc>
              <a:spcPct val="100000"/>
            </a:lnSpc>
            <a:defRPr cap="all"/>
          </a:pPr>
          <a:r>
            <a:rPr lang="en-US" sz="1400" b="1" cap="none" dirty="0"/>
            <a:t>Develop activities </a:t>
          </a:r>
          <a:r>
            <a:rPr lang="en-US" sz="1400" cap="none" dirty="0"/>
            <a:t>to allow people to participate without contact with each other.</a:t>
          </a:r>
        </a:p>
      </dgm:t>
    </dgm:pt>
    <dgm:pt modelId="{13B43F26-FEB5-4417-913A-E6DB5A710555}" type="parTrans" cxnId="{D00D87F6-1902-493F-8B5A-EA1C084C2D5D}">
      <dgm:prSet/>
      <dgm:spPr/>
      <dgm:t>
        <a:bodyPr/>
        <a:lstStyle/>
        <a:p>
          <a:endParaRPr lang="en-US"/>
        </a:p>
      </dgm:t>
    </dgm:pt>
    <dgm:pt modelId="{50E20708-7EAF-401B-A308-231D1707EBAB}" type="sibTrans" cxnId="{D00D87F6-1902-493F-8B5A-EA1C084C2D5D}">
      <dgm:prSet/>
      <dgm:spPr/>
      <dgm:t>
        <a:bodyPr/>
        <a:lstStyle/>
        <a:p>
          <a:endParaRPr lang="en-US"/>
        </a:p>
      </dgm:t>
    </dgm:pt>
    <dgm:pt modelId="{5DD76A5F-A6F1-45D3-A772-7F3D3FF376CB}">
      <dgm:prSet custT="1"/>
      <dgm:spPr/>
      <dgm:t>
        <a:bodyPr/>
        <a:lstStyle/>
        <a:p>
          <a:pPr>
            <a:lnSpc>
              <a:spcPct val="100000"/>
            </a:lnSpc>
            <a:defRPr cap="all"/>
          </a:pPr>
          <a:r>
            <a:rPr lang="en-US" sz="1400" b="1" cap="none" dirty="0"/>
            <a:t>Limit the number of people using bathrooms at the same time.  </a:t>
          </a:r>
          <a:r>
            <a:rPr lang="en-US" sz="1400" b="0" cap="none" dirty="0"/>
            <a:t>H</a:t>
          </a:r>
          <a:r>
            <a:rPr lang="en-US" sz="1400" cap="none" dirty="0"/>
            <a:t>ave a stall between each person.</a:t>
          </a:r>
        </a:p>
      </dgm:t>
    </dgm:pt>
    <dgm:pt modelId="{6643A1BA-13F3-4CF0-989E-F7CBB7081AC8}" type="parTrans" cxnId="{9A40C63F-78EE-4C91-8890-92C0AC29643A}">
      <dgm:prSet/>
      <dgm:spPr/>
      <dgm:t>
        <a:bodyPr/>
        <a:lstStyle/>
        <a:p>
          <a:endParaRPr lang="en-US"/>
        </a:p>
      </dgm:t>
    </dgm:pt>
    <dgm:pt modelId="{5C5B5762-2A66-4FB9-A157-DD387ADAE056}" type="sibTrans" cxnId="{9A40C63F-78EE-4C91-8890-92C0AC29643A}">
      <dgm:prSet/>
      <dgm:spPr/>
      <dgm:t>
        <a:bodyPr/>
        <a:lstStyle/>
        <a:p>
          <a:endParaRPr lang="en-US"/>
        </a:p>
      </dgm:t>
    </dgm:pt>
    <dgm:pt modelId="{5F09FE65-713B-4936-86DD-2AC4C33153FA}">
      <dgm:prSet custT="1"/>
      <dgm:spPr/>
      <dgm:t>
        <a:bodyPr/>
        <a:lstStyle/>
        <a:p>
          <a:pPr>
            <a:lnSpc>
              <a:spcPct val="100000"/>
            </a:lnSpc>
            <a:defRPr cap="all"/>
          </a:pPr>
          <a:r>
            <a:rPr lang="en-US" sz="1400" cap="none" dirty="0"/>
            <a:t>Develop a </a:t>
          </a:r>
          <a:r>
            <a:rPr lang="en-US" sz="1400" b="1" cap="none" dirty="0"/>
            <a:t>schedule of handwashing </a:t>
          </a:r>
          <a:r>
            <a:rPr lang="en-US" sz="1400" cap="none" dirty="0"/>
            <a:t>or hand sanitizing for everyone</a:t>
          </a:r>
          <a:r>
            <a:rPr lang="en-US" sz="1400" dirty="0"/>
            <a:t>. </a:t>
          </a:r>
        </a:p>
      </dgm:t>
    </dgm:pt>
    <dgm:pt modelId="{907357BE-7E17-4238-B15E-4ADE8F8BAD2C}" type="parTrans" cxnId="{A2364672-7AC4-4DEE-8A9B-79486D81CB6C}">
      <dgm:prSet/>
      <dgm:spPr/>
      <dgm:t>
        <a:bodyPr/>
        <a:lstStyle/>
        <a:p>
          <a:endParaRPr lang="en-US"/>
        </a:p>
      </dgm:t>
    </dgm:pt>
    <dgm:pt modelId="{CD01C31D-7E85-4DF5-89A3-AC3CB6F7DC95}" type="sibTrans" cxnId="{A2364672-7AC4-4DEE-8A9B-79486D81CB6C}">
      <dgm:prSet/>
      <dgm:spPr/>
      <dgm:t>
        <a:bodyPr/>
        <a:lstStyle/>
        <a:p>
          <a:endParaRPr lang="en-US"/>
        </a:p>
      </dgm:t>
    </dgm:pt>
    <dgm:pt modelId="{77DC63B8-F00D-47BE-9FEE-A7401A1EFE07}">
      <dgm:prSet custT="1"/>
      <dgm:spPr/>
      <dgm:t>
        <a:bodyPr/>
        <a:lstStyle/>
        <a:p>
          <a:pPr>
            <a:lnSpc>
              <a:spcPct val="100000"/>
            </a:lnSpc>
            <a:defRPr cap="all"/>
          </a:pPr>
          <a:r>
            <a:rPr lang="en-US" sz="1400" cap="none" dirty="0"/>
            <a:t>Develop a </a:t>
          </a:r>
          <a:r>
            <a:rPr lang="en-US" sz="1400" b="1" cap="none" dirty="0"/>
            <a:t>plan when people are unable to appropriately social distance </a:t>
          </a:r>
          <a:r>
            <a:rPr lang="en-US" sz="1400" cap="none" dirty="0"/>
            <a:t>once at the facility or in the community.  </a:t>
          </a:r>
        </a:p>
      </dgm:t>
    </dgm:pt>
    <dgm:pt modelId="{5A23E123-9897-4A4F-9204-4175A8D2C4D0}" type="sibTrans" cxnId="{92645113-61F6-4064-90DF-4A781FEA7A71}">
      <dgm:prSet/>
      <dgm:spPr/>
      <dgm:t>
        <a:bodyPr/>
        <a:lstStyle/>
        <a:p>
          <a:endParaRPr lang="en-US"/>
        </a:p>
      </dgm:t>
    </dgm:pt>
    <dgm:pt modelId="{EBE6A71E-7524-49F7-8C32-3874748E0AE8}" type="parTrans" cxnId="{92645113-61F6-4064-90DF-4A781FEA7A71}">
      <dgm:prSet/>
      <dgm:spPr/>
      <dgm:t>
        <a:bodyPr/>
        <a:lstStyle/>
        <a:p>
          <a:endParaRPr lang="en-US"/>
        </a:p>
      </dgm:t>
    </dgm:pt>
    <dgm:pt modelId="{07C607E7-EACF-4360-A2ED-900575DC3F90}" type="pres">
      <dgm:prSet presAssocID="{268054ED-698B-4178-8649-B8C308360325}" presName="root" presStyleCnt="0">
        <dgm:presLayoutVars>
          <dgm:dir/>
          <dgm:resizeHandles val="exact"/>
        </dgm:presLayoutVars>
      </dgm:prSet>
      <dgm:spPr/>
    </dgm:pt>
    <dgm:pt modelId="{DA4B496F-3445-4191-9815-0F15A7260108}" type="pres">
      <dgm:prSet presAssocID="{A932276B-6747-4E60-BBD8-525643C2F26C}" presName="compNode" presStyleCnt="0"/>
      <dgm:spPr/>
    </dgm:pt>
    <dgm:pt modelId="{37018252-9006-428E-9BFE-CB2FC566317A}" type="pres">
      <dgm:prSet presAssocID="{A932276B-6747-4E60-BBD8-525643C2F26C}" presName="iconBgRect" presStyleLbl="bgShp" presStyleIdx="0" presStyleCnt="5"/>
      <dgm:spPr/>
    </dgm:pt>
    <dgm:pt modelId="{42B797AC-6D08-4F1F-B308-3FFC1312B138}" type="pres">
      <dgm:prSet presAssocID="{A932276B-6747-4E60-BBD8-525643C2F2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ethoscope"/>
        </a:ext>
      </dgm:extLst>
    </dgm:pt>
    <dgm:pt modelId="{929FB7B8-617A-4D40-A509-5E4C15D04397}" type="pres">
      <dgm:prSet presAssocID="{A932276B-6747-4E60-BBD8-525643C2F26C}" presName="spaceRect" presStyleCnt="0"/>
      <dgm:spPr/>
    </dgm:pt>
    <dgm:pt modelId="{D20AE2B1-074C-42D7-AFCD-E52A783C0246}" type="pres">
      <dgm:prSet presAssocID="{A932276B-6747-4E60-BBD8-525643C2F26C}" presName="textRect" presStyleLbl="revTx" presStyleIdx="0" presStyleCnt="5">
        <dgm:presLayoutVars>
          <dgm:chMax val="1"/>
          <dgm:chPref val="1"/>
        </dgm:presLayoutVars>
      </dgm:prSet>
      <dgm:spPr/>
    </dgm:pt>
    <dgm:pt modelId="{AE58F28B-0D1F-403E-8F93-967FBB701E5D}" type="pres">
      <dgm:prSet presAssocID="{229F2BCC-BD47-4E5E-8903-FB035E4446B0}" presName="sibTrans" presStyleCnt="0"/>
      <dgm:spPr/>
    </dgm:pt>
    <dgm:pt modelId="{5E487042-1F33-4C9D-A83E-18D76DA0B7DC}" type="pres">
      <dgm:prSet presAssocID="{77DC63B8-F00D-47BE-9FEE-A7401A1EFE07}" presName="compNode" presStyleCnt="0"/>
      <dgm:spPr/>
    </dgm:pt>
    <dgm:pt modelId="{05BB658F-2B09-4478-9E90-3F12BDBD6FFB}" type="pres">
      <dgm:prSet presAssocID="{77DC63B8-F00D-47BE-9FEE-A7401A1EFE07}" presName="iconBgRect" presStyleLbl="bgShp" presStyleIdx="1" presStyleCnt="5"/>
      <dgm:spPr/>
    </dgm:pt>
    <dgm:pt modelId="{C65906F9-ED31-4FA8-9139-76BD153306B0}" type="pres">
      <dgm:prSet presAssocID="{77DC63B8-F00D-47BE-9FEE-A7401A1EFE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ycle with people"/>
        </a:ext>
      </dgm:extLst>
    </dgm:pt>
    <dgm:pt modelId="{9EAC260C-5BAA-4397-8164-DD25093B561D}" type="pres">
      <dgm:prSet presAssocID="{77DC63B8-F00D-47BE-9FEE-A7401A1EFE07}" presName="spaceRect" presStyleCnt="0"/>
      <dgm:spPr/>
    </dgm:pt>
    <dgm:pt modelId="{88C4075C-E24A-4AB3-AA19-1B617F3F9C02}" type="pres">
      <dgm:prSet presAssocID="{77DC63B8-F00D-47BE-9FEE-A7401A1EFE07}" presName="textRect" presStyleLbl="revTx" presStyleIdx="1" presStyleCnt="5">
        <dgm:presLayoutVars>
          <dgm:chMax val="1"/>
          <dgm:chPref val="1"/>
        </dgm:presLayoutVars>
      </dgm:prSet>
      <dgm:spPr/>
    </dgm:pt>
    <dgm:pt modelId="{7EEB21B1-41FE-4BEA-AC04-87F2B2095664}" type="pres">
      <dgm:prSet presAssocID="{5A23E123-9897-4A4F-9204-4175A8D2C4D0}" presName="sibTrans" presStyleCnt="0"/>
      <dgm:spPr/>
    </dgm:pt>
    <dgm:pt modelId="{30DE7DB1-95C9-4B38-BDB8-825CECE0228C}" type="pres">
      <dgm:prSet presAssocID="{3F986F24-E64C-466E-8195-E5080111C7B6}" presName="compNode" presStyleCnt="0"/>
      <dgm:spPr/>
    </dgm:pt>
    <dgm:pt modelId="{751BD27C-4606-4850-A584-972F2D7BC9DC}" type="pres">
      <dgm:prSet presAssocID="{3F986F24-E64C-466E-8195-E5080111C7B6}" presName="iconBgRect" presStyleLbl="bgShp" presStyleIdx="2" presStyleCnt="5"/>
      <dgm:spPr/>
    </dgm:pt>
    <dgm:pt modelId="{85607FE8-FF45-4B7E-9B23-5F5765C24F4E}" type="pres">
      <dgm:prSet presAssocID="{3F986F24-E64C-466E-8195-E5080111C7B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 network"/>
        </a:ext>
      </dgm:extLst>
    </dgm:pt>
    <dgm:pt modelId="{302C1865-8BD6-428A-A6D5-AEADA048C3A0}" type="pres">
      <dgm:prSet presAssocID="{3F986F24-E64C-466E-8195-E5080111C7B6}" presName="spaceRect" presStyleCnt="0"/>
      <dgm:spPr/>
    </dgm:pt>
    <dgm:pt modelId="{BE0F604C-C5B3-4EE0-93CF-79FAE052A3E7}" type="pres">
      <dgm:prSet presAssocID="{3F986F24-E64C-466E-8195-E5080111C7B6}" presName="textRect" presStyleLbl="revTx" presStyleIdx="2" presStyleCnt="5">
        <dgm:presLayoutVars>
          <dgm:chMax val="1"/>
          <dgm:chPref val="1"/>
        </dgm:presLayoutVars>
      </dgm:prSet>
      <dgm:spPr/>
    </dgm:pt>
    <dgm:pt modelId="{9438D73F-D388-488E-B159-B9B93DA84440}" type="pres">
      <dgm:prSet presAssocID="{50E20708-7EAF-401B-A308-231D1707EBAB}" presName="sibTrans" presStyleCnt="0"/>
      <dgm:spPr/>
    </dgm:pt>
    <dgm:pt modelId="{A989E912-1E50-4739-B357-8174281CFD85}" type="pres">
      <dgm:prSet presAssocID="{5DD76A5F-A6F1-45D3-A772-7F3D3FF376CB}" presName="compNode" presStyleCnt="0"/>
      <dgm:spPr/>
    </dgm:pt>
    <dgm:pt modelId="{710B8FCD-F3B3-4BE3-8492-A76A5BC0C9ED}" type="pres">
      <dgm:prSet presAssocID="{5DD76A5F-A6F1-45D3-A772-7F3D3FF376CB}" presName="iconBgRect" presStyleLbl="bgShp" presStyleIdx="3" presStyleCnt="5"/>
      <dgm:spPr/>
    </dgm:pt>
    <dgm:pt modelId="{1D7CBE91-EE37-4E4C-A6F8-CA3979A3DBC9}" type="pres">
      <dgm:prSet presAssocID="{5DD76A5F-A6F1-45D3-A772-7F3D3FF376CB}"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oilet"/>
        </a:ext>
      </dgm:extLst>
    </dgm:pt>
    <dgm:pt modelId="{11DD3083-EDD5-42C5-AF93-C80AB9E12A84}" type="pres">
      <dgm:prSet presAssocID="{5DD76A5F-A6F1-45D3-A772-7F3D3FF376CB}" presName="spaceRect" presStyleCnt="0"/>
      <dgm:spPr/>
    </dgm:pt>
    <dgm:pt modelId="{D6D13A2B-F4D1-4FA3-BD4F-7ABE81F9E7C9}" type="pres">
      <dgm:prSet presAssocID="{5DD76A5F-A6F1-45D3-A772-7F3D3FF376CB}" presName="textRect" presStyleLbl="revTx" presStyleIdx="3" presStyleCnt="5">
        <dgm:presLayoutVars>
          <dgm:chMax val="1"/>
          <dgm:chPref val="1"/>
        </dgm:presLayoutVars>
      </dgm:prSet>
      <dgm:spPr/>
    </dgm:pt>
    <dgm:pt modelId="{3656B94E-7AF8-4285-94FE-3526E196EE86}" type="pres">
      <dgm:prSet presAssocID="{5C5B5762-2A66-4FB9-A157-DD387ADAE056}" presName="sibTrans" presStyleCnt="0"/>
      <dgm:spPr/>
    </dgm:pt>
    <dgm:pt modelId="{EC36A2B4-EE51-43E7-817B-FEAAF480B661}" type="pres">
      <dgm:prSet presAssocID="{5F09FE65-713B-4936-86DD-2AC4C33153FA}" presName="compNode" presStyleCnt="0"/>
      <dgm:spPr/>
    </dgm:pt>
    <dgm:pt modelId="{F25E965B-F486-4355-83D2-58AA72B601A4}" type="pres">
      <dgm:prSet presAssocID="{5F09FE65-713B-4936-86DD-2AC4C33153FA}" presName="iconBgRect" presStyleLbl="bgShp" presStyleIdx="4" presStyleCnt="5"/>
      <dgm:spPr/>
    </dgm:pt>
    <dgm:pt modelId="{5B61566D-2BAC-4222-B940-E4EF288324EF}" type="pres">
      <dgm:prSet presAssocID="{5F09FE65-713B-4936-86DD-2AC4C33153F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ink"/>
        </a:ext>
      </dgm:extLst>
    </dgm:pt>
    <dgm:pt modelId="{12FF6A69-B30B-48DB-AB25-4BB85E3F9A8E}" type="pres">
      <dgm:prSet presAssocID="{5F09FE65-713B-4936-86DD-2AC4C33153FA}" presName="spaceRect" presStyleCnt="0"/>
      <dgm:spPr/>
    </dgm:pt>
    <dgm:pt modelId="{80170529-8BE3-46F8-92DE-695CB9B404B5}" type="pres">
      <dgm:prSet presAssocID="{5F09FE65-713B-4936-86DD-2AC4C33153FA}" presName="textRect" presStyleLbl="revTx" presStyleIdx="4" presStyleCnt="5">
        <dgm:presLayoutVars>
          <dgm:chMax val="1"/>
          <dgm:chPref val="1"/>
        </dgm:presLayoutVars>
      </dgm:prSet>
      <dgm:spPr/>
    </dgm:pt>
  </dgm:ptLst>
  <dgm:cxnLst>
    <dgm:cxn modelId="{CC288E0A-E485-4E07-B7AB-8C18AF78A150}" type="presOf" srcId="{3F986F24-E64C-466E-8195-E5080111C7B6}" destId="{BE0F604C-C5B3-4EE0-93CF-79FAE052A3E7}" srcOrd="0" destOrd="0" presId="urn:microsoft.com/office/officeart/2018/5/layout/IconCircleLabelList"/>
    <dgm:cxn modelId="{92645113-61F6-4064-90DF-4A781FEA7A71}" srcId="{268054ED-698B-4178-8649-B8C308360325}" destId="{77DC63B8-F00D-47BE-9FEE-A7401A1EFE07}" srcOrd="1" destOrd="0" parTransId="{EBE6A71E-7524-49F7-8C32-3874748E0AE8}" sibTransId="{5A23E123-9897-4A4F-9204-4175A8D2C4D0}"/>
    <dgm:cxn modelId="{9A40C63F-78EE-4C91-8890-92C0AC29643A}" srcId="{268054ED-698B-4178-8649-B8C308360325}" destId="{5DD76A5F-A6F1-45D3-A772-7F3D3FF376CB}" srcOrd="3" destOrd="0" parTransId="{6643A1BA-13F3-4CF0-989E-F7CBB7081AC8}" sibTransId="{5C5B5762-2A66-4FB9-A157-DD387ADAE056}"/>
    <dgm:cxn modelId="{A2364672-7AC4-4DEE-8A9B-79486D81CB6C}" srcId="{268054ED-698B-4178-8649-B8C308360325}" destId="{5F09FE65-713B-4936-86DD-2AC4C33153FA}" srcOrd="4" destOrd="0" parTransId="{907357BE-7E17-4238-B15E-4ADE8F8BAD2C}" sibTransId="{CD01C31D-7E85-4DF5-89A3-AC3CB6F7DC95}"/>
    <dgm:cxn modelId="{1BE50679-BAD6-41B7-97E9-921647FC650E}" srcId="{268054ED-698B-4178-8649-B8C308360325}" destId="{A932276B-6747-4E60-BBD8-525643C2F26C}" srcOrd="0" destOrd="0" parTransId="{891D502E-3E4B-4E67-AE2E-EEEAEC971571}" sibTransId="{229F2BCC-BD47-4E5E-8903-FB035E4446B0}"/>
    <dgm:cxn modelId="{EBA18992-7D4C-44C8-8C02-FA77050253D0}" type="presOf" srcId="{5F09FE65-713B-4936-86DD-2AC4C33153FA}" destId="{80170529-8BE3-46F8-92DE-695CB9B404B5}" srcOrd="0" destOrd="0" presId="urn:microsoft.com/office/officeart/2018/5/layout/IconCircleLabelList"/>
    <dgm:cxn modelId="{025E7CA6-513A-4357-88D5-BBA22D01E346}" type="presOf" srcId="{5DD76A5F-A6F1-45D3-A772-7F3D3FF376CB}" destId="{D6D13A2B-F4D1-4FA3-BD4F-7ABE81F9E7C9}" srcOrd="0" destOrd="0" presId="urn:microsoft.com/office/officeart/2018/5/layout/IconCircleLabelList"/>
    <dgm:cxn modelId="{AEC8DAB1-1E7F-44AB-A1E0-91DBC8A1C499}" type="presOf" srcId="{268054ED-698B-4178-8649-B8C308360325}" destId="{07C607E7-EACF-4360-A2ED-900575DC3F90}" srcOrd="0" destOrd="0" presId="urn:microsoft.com/office/officeart/2018/5/layout/IconCircleLabelList"/>
    <dgm:cxn modelId="{AAE9B6D3-E566-4053-9FE4-1371E23436DE}" type="presOf" srcId="{77DC63B8-F00D-47BE-9FEE-A7401A1EFE07}" destId="{88C4075C-E24A-4AB3-AA19-1B617F3F9C02}" srcOrd="0" destOrd="0" presId="urn:microsoft.com/office/officeart/2018/5/layout/IconCircleLabelList"/>
    <dgm:cxn modelId="{913D38F5-8CA2-41D7-BBAF-BE0EB9C052E2}" type="presOf" srcId="{A932276B-6747-4E60-BBD8-525643C2F26C}" destId="{D20AE2B1-074C-42D7-AFCD-E52A783C0246}" srcOrd="0" destOrd="0" presId="urn:microsoft.com/office/officeart/2018/5/layout/IconCircleLabelList"/>
    <dgm:cxn modelId="{D00D87F6-1902-493F-8B5A-EA1C084C2D5D}" srcId="{268054ED-698B-4178-8649-B8C308360325}" destId="{3F986F24-E64C-466E-8195-E5080111C7B6}" srcOrd="2" destOrd="0" parTransId="{13B43F26-FEB5-4417-913A-E6DB5A710555}" sibTransId="{50E20708-7EAF-401B-A308-231D1707EBAB}"/>
    <dgm:cxn modelId="{28215E3E-A788-4013-B029-149F9031014C}" type="presParOf" srcId="{07C607E7-EACF-4360-A2ED-900575DC3F90}" destId="{DA4B496F-3445-4191-9815-0F15A7260108}" srcOrd="0" destOrd="0" presId="urn:microsoft.com/office/officeart/2018/5/layout/IconCircleLabelList"/>
    <dgm:cxn modelId="{9BA3313E-9E84-453A-979B-844728CE873D}" type="presParOf" srcId="{DA4B496F-3445-4191-9815-0F15A7260108}" destId="{37018252-9006-428E-9BFE-CB2FC566317A}" srcOrd="0" destOrd="0" presId="urn:microsoft.com/office/officeart/2018/5/layout/IconCircleLabelList"/>
    <dgm:cxn modelId="{3C770045-7843-46A0-8586-47F93C512689}" type="presParOf" srcId="{DA4B496F-3445-4191-9815-0F15A7260108}" destId="{42B797AC-6D08-4F1F-B308-3FFC1312B138}" srcOrd="1" destOrd="0" presId="urn:microsoft.com/office/officeart/2018/5/layout/IconCircleLabelList"/>
    <dgm:cxn modelId="{CF1CEFA3-0AF1-4DF5-9B7D-A0E2358AD128}" type="presParOf" srcId="{DA4B496F-3445-4191-9815-0F15A7260108}" destId="{929FB7B8-617A-4D40-A509-5E4C15D04397}" srcOrd="2" destOrd="0" presId="urn:microsoft.com/office/officeart/2018/5/layout/IconCircleLabelList"/>
    <dgm:cxn modelId="{51219B33-43AA-4C0C-87F9-D57D5FE83471}" type="presParOf" srcId="{DA4B496F-3445-4191-9815-0F15A7260108}" destId="{D20AE2B1-074C-42D7-AFCD-E52A783C0246}" srcOrd="3" destOrd="0" presId="urn:microsoft.com/office/officeart/2018/5/layout/IconCircleLabelList"/>
    <dgm:cxn modelId="{F80ABA1F-DF8A-496A-A09F-F6CAA1A21E73}" type="presParOf" srcId="{07C607E7-EACF-4360-A2ED-900575DC3F90}" destId="{AE58F28B-0D1F-403E-8F93-967FBB701E5D}" srcOrd="1" destOrd="0" presId="urn:microsoft.com/office/officeart/2018/5/layout/IconCircleLabelList"/>
    <dgm:cxn modelId="{527F02F0-7BB3-4789-86CC-583AEFAF18BA}" type="presParOf" srcId="{07C607E7-EACF-4360-A2ED-900575DC3F90}" destId="{5E487042-1F33-4C9D-A83E-18D76DA0B7DC}" srcOrd="2" destOrd="0" presId="urn:microsoft.com/office/officeart/2018/5/layout/IconCircleLabelList"/>
    <dgm:cxn modelId="{D2E670BD-7667-4123-BA18-418A51652B4E}" type="presParOf" srcId="{5E487042-1F33-4C9D-A83E-18D76DA0B7DC}" destId="{05BB658F-2B09-4478-9E90-3F12BDBD6FFB}" srcOrd="0" destOrd="0" presId="urn:microsoft.com/office/officeart/2018/5/layout/IconCircleLabelList"/>
    <dgm:cxn modelId="{84DD3B4B-7EFE-49B0-8DDE-52EAF02D318B}" type="presParOf" srcId="{5E487042-1F33-4C9D-A83E-18D76DA0B7DC}" destId="{C65906F9-ED31-4FA8-9139-76BD153306B0}" srcOrd="1" destOrd="0" presId="urn:microsoft.com/office/officeart/2018/5/layout/IconCircleLabelList"/>
    <dgm:cxn modelId="{680446FE-1E0C-4016-BE07-DA778BD2EC3D}" type="presParOf" srcId="{5E487042-1F33-4C9D-A83E-18D76DA0B7DC}" destId="{9EAC260C-5BAA-4397-8164-DD25093B561D}" srcOrd="2" destOrd="0" presId="urn:microsoft.com/office/officeart/2018/5/layout/IconCircleLabelList"/>
    <dgm:cxn modelId="{17BB3D7A-C4CF-4433-8716-CEF398AF8924}" type="presParOf" srcId="{5E487042-1F33-4C9D-A83E-18D76DA0B7DC}" destId="{88C4075C-E24A-4AB3-AA19-1B617F3F9C02}" srcOrd="3" destOrd="0" presId="urn:microsoft.com/office/officeart/2018/5/layout/IconCircleLabelList"/>
    <dgm:cxn modelId="{BEF0B699-72C9-4999-871F-60D9A13820E2}" type="presParOf" srcId="{07C607E7-EACF-4360-A2ED-900575DC3F90}" destId="{7EEB21B1-41FE-4BEA-AC04-87F2B2095664}" srcOrd="3" destOrd="0" presId="urn:microsoft.com/office/officeart/2018/5/layout/IconCircleLabelList"/>
    <dgm:cxn modelId="{1FEA3506-CCAE-4422-95AA-8FF58C1B844B}" type="presParOf" srcId="{07C607E7-EACF-4360-A2ED-900575DC3F90}" destId="{30DE7DB1-95C9-4B38-BDB8-825CECE0228C}" srcOrd="4" destOrd="0" presId="urn:microsoft.com/office/officeart/2018/5/layout/IconCircleLabelList"/>
    <dgm:cxn modelId="{1588851A-D6AC-4441-858D-642C2BFD63F1}" type="presParOf" srcId="{30DE7DB1-95C9-4B38-BDB8-825CECE0228C}" destId="{751BD27C-4606-4850-A584-972F2D7BC9DC}" srcOrd="0" destOrd="0" presId="urn:microsoft.com/office/officeart/2018/5/layout/IconCircleLabelList"/>
    <dgm:cxn modelId="{75A72DBD-E370-42EE-A1F5-215B6D2CD504}" type="presParOf" srcId="{30DE7DB1-95C9-4B38-BDB8-825CECE0228C}" destId="{85607FE8-FF45-4B7E-9B23-5F5765C24F4E}" srcOrd="1" destOrd="0" presId="urn:microsoft.com/office/officeart/2018/5/layout/IconCircleLabelList"/>
    <dgm:cxn modelId="{F5D9D458-A208-42F5-8596-A8A6CE91AD89}" type="presParOf" srcId="{30DE7DB1-95C9-4B38-BDB8-825CECE0228C}" destId="{302C1865-8BD6-428A-A6D5-AEADA048C3A0}" srcOrd="2" destOrd="0" presId="urn:microsoft.com/office/officeart/2018/5/layout/IconCircleLabelList"/>
    <dgm:cxn modelId="{8873347E-BAF0-4524-8A10-DFBDA53F5889}" type="presParOf" srcId="{30DE7DB1-95C9-4B38-BDB8-825CECE0228C}" destId="{BE0F604C-C5B3-4EE0-93CF-79FAE052A3E7}" srcOrd="3" destOrd="0" presId="urn:microsoft.com/office/officeart/2018/5/layout/IconCircleLabelList"/>
    <dgm:cxn modelId="{11A06067-76F3-4A31-BF3D-52C0A8B8AA90}" type="presParOf" srcId="{07C607E7-EACF-4360-A2ED-900575DC3F90}" destId="{9438D73F-D388-488E-B159-B9B93DA84440}" srcOrd="5" destOrd="0" presId="urn:microsoft.com/office/officeart/2018/5/layout/IconCircleLabelList"/>
    <dgm:cxn modelId="{2A5A5A79-FF01-4242-A58A-83A47A2FD01A}" type="presParOf" srcId="{07C607E7-EACF-4360-A2ED-900575DC3F90}" destId="{A989E912-1E50-4739-B357-8174281CFD85}" srcOrd="6" destOrd="0" presId="urn:microsoft.com/office/officeart/2018/5/layout/IconCircleLabelList"/>
    <dgm:cxn modelId="{72FE59C4-C4E0-4A71-9CBD-417DBC4540DB}" type="presParOf" srcId="{A989E912-1E50-4739-B357-8174281CFD85}" destId="{710B8FCD-F3B3-4BE3-8492-A76A5BC0C9ED}" srcOrd="0" destOrd="0" presId="urn:microsoft.com/office/officeart/2018/5/layout/IconCircleLabelList"/>
    <dgm:cxn modelId="{D48C4CD5-AB6A-4A8C-BEDE-A36506022D33}" type="presParOf" srcId="{A989E912-1E50-4739-B357-8174281CFD85}" destId="{1D7CBE91-EE37-4E4C-A6F8-CA3979A3DBC9}" srcOrd="1" destOrd="0" presId="urn:microsoft.com/office/officeart/2018/5/layout/IconCircleLabelList"/>
    <dgm:cxn modelId="{37125C1B-29A9-4CD0-86DE-FCA9049DFF99}" type="presParOf" srcId="{A989E912-1E50-4739-B357-8174281CFD85}" destId="{11DD3083-EDD5-42C5-AF93-C80AB9E12A84}" srcOrd="2" destOrd="0" presId="urn:microsoft.com/office/officeart/2018/5/layout/IconCircleLabelList"/>
    <dgm:cxn modelId="{2FB151A2-7DED-4F62-AA26-F4ACA26B232E}" type="presParOf" srcId="{A989E912-1E50-4739-B357-8174281CFD85}" destId="{D6D13A2B-F4D1-4FA3-BD4F-7ABE81F9E7C9}" srcOrd="3" destOrd="0" presId="urn:microsoft.com/office/officeart/2018/5/layout/IconCircleLabelList"/>
    <dgm:cxn modelId="{81D91ED8-9EB1-4570-B826-CEBA4D2AFBEA}" type="presParOf" srcId="{07C607E7-EACF-4360-A2ED-900575DC3F90}" destId="{3656B94E-7AF8-4285-94FE-3526E196EE86}" srcOrd="7" destOrd="0" presId="urn:microsoft.com/office/officeart/2018/5/layout/IconCircleLabelList"/>
    <dgm:cxn modelId="{26D7AEDB-A684-49BE-B6B0-B15C62BF93F1}" type="presParOf" srcId="{07C607E7-EACF-4360-A2ED-900575DC3F90}" destId="{EC36A2B4-EE51-43E7-817B-FEAAF480B661}" srcOrd="8" destOrd="0" presId="urn:microsoft.com/office/officeart/2018/5/layout/IconCircleLabelList"/>
    <dgm:cxn modelId="{2CB16244-4727-406D-AB92-FA9873355BC8}" type="presParOf" srcId="{EC36A2B4-EE51-43E7-817B-FEAAF480B661}" destId="{F25E965B-F486-4355-83D2-58AA72B601A4}" srcOrd="0" destOrd="0" presId="urn:microsoft.com/office/officeart/2018/5/layout/IconCircleLabelList"/>
    <dgm:cxn modelId="{D0C02629-E571-46D4-98B4-8C0A2713F47D}" type="presParOf" srcId="{EC36A2B4-EE51-43E7-817B-FEAAF480B661}" destId="{5B61566D-2BAC-4222-B940-E4EF288324EF}" srcOrd="1" destOrd="0" presId="urn:microsoft.com/office/officeart/2018/5/layout/IconCircleLabelList"/>
    <dgm:cxn modelId="{AF93EC06-51E4-4AD1-B872-99489917229C}" type="presParOf" srcId="{EC36A2B4-EE51-43E7-817B-FEAAF480B661}" destId="{12FF6A69-B30B-48DB-AB25-4BB85E3F9A8E}" srcOrd="2" destOrd="0" presId="urn:microsoft.com/office/officeart/2018/5/layout/IconCircleLabelList"/>
    <dgm:cxn modelId="{DB05C973-1DCC-4D88-993E-63D9F3D43848}" type="presParOf" srcId="{EC36A2B4-EE51-43E7-817B-FEAAF480B661}" destId="{80170529-8BE3-46F8-92DE-695CB9B404B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90C3F-D1C1-4B66-93D8-7EE9B61E07E5}">
      <dsp:nvSpPr>
        <dsp:cNvPr id="0" name=""/>
        <dsp:cNvSpPr/>
      </dsp:nvSpPr>
      <dsp:spPr>
        <a:xfrm>
          <a:off x="0" y="680"/>
          <a:ext cx="6269038"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B04E5-F80C-4904-9640-A8D8BBAC799E}">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350671-3312-4E5D-A45B-DBD8684DFE0B}">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666750">
            <a:lnSpc>
              <a:spcPct val="90000"/>
            </a:lnSpc>
            <a:spcBef>
              <a:spcPct val="0"/>
            </a:spcBef>
            <a:spcAft>
              <a:spcPct val="35000"/>
            </a:spcAft>
            <a:buNone/>
          </a:pPr>
          <a:r>
            <a:rPr lang="en-US" sz="1500" b="1" kern="1200" dirty="0"/>
            <a:t>Determine</a:t>
          </a:r>
          <a:r>
            <a:rPr lang="en-US" sz="1500" kern="1200" dirty="0"/>
            <a:t> which clients are over age 60 or medically vulnerable using the CDC guidance: </a:t>
          </a:r>
          <a:r>
            <a:rPr lang="en-US" sz="1500" kern="1200" dirty="0">
              <a:hlinkClick xmlns:r="http://schemas.openxmlformats.org/officeDocument/2006/relationships" r:id="rId3"/>
            </a:rPr>
            <a:t>https://www.cdc.gov/coronavirus/2019-ncov/need-extra-precautions/people-at-higher-risk.html</a:t>
          </a:r>
          <a:endParaRPr lang="en-US" sz="1500" kern="1200" dirty="0"/>
        </a:p>
      </dsp:txBody>
      <dsp:txXfrm>
        <a:off x="1838352" y="680"/>
        <a:ext cx="4430685" cy="1591647"/>
      </dsp:txXfrm>
    </dsp:sp>
    <dsp:sp modelId="{27F99F2D-1A35-43D7-AFBE-E4AB173DE9E4}">
      <dsp:nvSpPr>
        <dsp:cNvPr id="0" name=""/>
        <dsp:cNvSpPr/>
      </dsp:nvSpPr>
      <dsp:spPr>
        <a:xfrm>
          <a:off x="0" y="1990238"/>
          <a:ext cx="626903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37B2D-7B25-45A1-B1EC-5AC8D7D73BAF}">
      <dsp:nvSpPr>
        <dsp:cNvPr id="0" name=""/>
        <dsp:cNvSpPr/>
      </dsp:nvSpPr>
      <dsp:spPr>
        <a:xfrm>
          <a:off x="481473" y="2348359"/>
          <a:ext cx="875405" cy="87540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D50B33-E755-40D8-B5EE-ECA53E579488}">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666750">
            <a:lnSpc>
              <a:spcPct val="90000"/>
            </a:lnSpc>
            <a:spcBef>
              <a:spcPct val="0"/>
            </a:spcBef>
            <a:spcAft>
              <a:spcPct val="35000"/>
            </a:spcAft>
            <a:buNone/>
          </a:pPr>
          <a:r>
            <a:rPr lang="en-US" sz="1500" b="1" kern="1200" dirty="0"/>
            <a:t>Contact transportation </a:t>
          </a:r>
          <a:r>
            <a:rPr lang="en-US" sz="1500" kern="1200" dirty="0"/>
            <a:t>companies to discuss the policies and procedures they are implementing to keep people safe.  Share this information with staff who are making plans with clients, caregivers, and guardians about resuming services. </a:t>
          </a:r>
        </a:p>
      </dsp:txBody>
      <dsp:txXfrm>
        <a:off x="1838352" y="1990238"/>
        <a:ext cx="4430685" cy="1591647"/>
      </dsp:txXfrm>
    </dsp:sp>
    <dsp:sp modelId="{0EDF6FF5-C791-4E8A-821C-63EF7BF61364}">
      <dsp:nvSpPr>
        <dsp:cNvPr id="0" name=""/>
        <dsp:cNvSpPr/>
      </dsp:nvSpPr>
      <dsp:spPr>
        <a:xfrm>
          <a:off x="0" y="3979797"/>
          <a:ext cx="6269038"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7A164-3157-42A9-8C39-CAE2C9CA5989}">
      <dsp:nvSpPr>
        <dsp:cNvPr id="0" name=""/>
        <dsp:cNvSpPr/>
      </dsp:nvSpPr>
      <dsp:spPr>
        <a:xfrm>
          <a:off x="481473" y="4337918"/>
          <a:ext cx="875405" cy="87540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47DD17-6312-4695-8F2A-0E5D1CA44B23}">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666750">
            <a:lnSpc>
              <a:spcPct val="90000"/>
            </a:lnSpc>
            <a:spcBef>
              <a:spcPct val="0"/>
            </a:spcBef>
            <a:spcAft>
              <a:spcPct val="35000"/>
            </a:spcAft>
            <a:buNone/>
          </a:pPr>
          <a:r>
            <a:rPr lang="en-US" sz="1500" kern="1200" dirty="0"/>
            <a:t>For community-based services, engage in </a:t>
          </a:r>
          <a:r>
            <a:rPr lang="en-US" sz="1500" b="1" kern="1200" dirty="0"/>
            <a:t>community opportunity mapping </a:t>
          </a:r>
          <a:r>
            <a:rPr lang="en-US" sz="1500" b="0" kern="1200" dirty="0"/>
            <a:t>to identify safe activities and places</a:t>
          </a:r>
          <a:r>
            <a:rPr lang="en-US" sz="1500" kern="1200" dirty="0"/>
            <a:t> so these can be matched to clients’ interests and goals. </a:t>
          </a:r>
        </a:p>
      </dsp:txBody>
      <dsp:txXfrm>
        <a:off x="1838352" y="3979797"/>
        <a:ext cx="4430685" cy="15916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18252-9006-428E-9BFE-CB2FC566317A}">
      <dsp:nvSpPr>
        <dsp:cNvPr id="0" name=""/>
        <dsp:cNvSpPr/>
      </dsp:nvSpPr>
      <dsp:spPr>
        <a:xfrm>
          <a:off x="474228" y="78271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797AC-6D08-4F1F-B308-3FFC1312B138}">
      <dsp:nvSpPr>
        <dsp:cNvPr id="0" name=""/>
        <dsp:cNvSpPr/>
      </dsp:nvSpPr>
      <dsp:spPr>
        <a:xfrm>
          <a:off x="708228" y="101671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0AE2B1-074C-42D7-AFCD-E52A783C0246}">
      <dsp:nvSpPr>
        <dsp:cNvPr id="0" name=""/>
        <dsp:cNvSpPr/>
      </dsp:nvSpPr>
      <dsp:spPr>
        <a:xfrm>
          <a:off x="123228" y="2222712"/>
          <a:ext cx="180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cap="none" dirty="0">
              <a:latin typeface="+mn-lt"/>
            </a:rPr>
            <a:t>Clean and sanitize areas people are in on a regular basis</a:t>
          </a:r>
          <a:r>
            <a:rPr lang="en-US" sz="1400" kern="1200" cap="none" dirty="0">
              <a:latin typeface="+mn-lt"/>
            </a:rPr>
            <a:t> with a checklist and scheduled times.  Recommended guidance says every two hours. </a:t>
          </a:r>
        </a:p>
      </dsp:txBody>
      <dsp:txXfrm>
        <a:off x="123228" y="2222712"/>
        <a:ext cx="1800000" cy="1530000"/>
      </dsp:txXfrm>
    </dsp:sp>
    <dsp:sp modelId="{BB70126F-BED0-4723-B22E-EEB639B0568B}">
      <dsp:nvSpPr>
        <dsp:cNvPr id="0" name=""/>
        <dsp:cNvSpPr/>
      </dsp:nvSpPr>
      <dsp:spPr>
        <a:xfrm>
          <a:off x="2589228" y="78271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F771DD-77CC-43EC-A8FF-238E6CAEFD7D}">
      <dsp:nvSpPr>
        <dsp:cNvPr id="0" name=""/>
        <dsp:cNvSpPr/>
      </dsp:nvSpPr>
      <dsp:spPr>
        <a:xfrm>
          <a:off x="2823228" y="101671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87D02-63D5-420F-BFC7-F32CDB9FBD2F}">
      <dsp:nvSpPr>
        <dsp:cNvPr id="0" name=""/>
        <dsp:cNvSpPr/>
      </dsp:nvSpPr>
      <dsp:spPr>
        <a:xfrm>
          <a:off x="2238228" y="2222712"/>
          <a:ext cx="180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cap="none" dirty="0"/>
            <a:t>Do not use common-use areas </a:t>
          </a:r>
          <a:r>
            <a:rPr lang="en-US" sz="1500" kern="1200" cap="none" dirty="0"/>
            <a:t>unless there is the ability to socially distance. </a:t>
          </a:r>
        </a:p>
      </dsp:txBody>
      <dsp:txXfrm>
        <a:off x="2238228" y="2222712"/>
        <a:ext cx="1800000" cy="1530000"/>
      </dsp:txXfrm>
    </dsp:sp>
    <dsp:sp modelId="{C58AED10-F176-49B6-8A33-8799129AB277}">
      <dsp:nvSpPr>
        <dsp:cNvPr id="0" name=""/>
        <dsp:cNvSpPr/>
      </dsp:nvSpPr>
      <dsp:spPr>
        <a:xfrm>
          <a:off x="4704228" y="78271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A2720-EF46-4825-88ED-B04F9F41BF86}">
      <dsp:nvSpPr>
        <dsp:cNvPr id="0" name=""/>
        <dsp:cNvSpPr/>
      </dsp:nvSpPr>
      <dsp:spPr>
        <a:xfrm>
          <a:off x="4938228" y="101671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ACC1D-7E16-45FF-B890-7E4DEE245D5E}">
      <dsp:nvSpPr>
        <dsp:cNvPr id="0" name=""/>
        <dsp:cNvSpPr/>
      </dsp:nvSpPr>
      <dsp:spPr>
        <a:xfrm>
          <a:off x="4353228" y="2222712"/>
          <a:ext cx="180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cap="none" dirty="0"/>
            <a:t>Supply </a:t>
          </a:r>
          <a:r>
            <a:rPr lang="en-US" sz="1500" b="1" kern="1200" cap="none" dirty="0"/>
            <a:t>face masks </a:t>
          </a:r>
          <a:r>
            <a:rPr lang="en-US" sz="1500" kern="1200" cap="none" dirty="0"/>
            <a:t>or cloth face coverings.</a:t>
          </a:r>
        </a:p>
      </dsp:txBody>
      <dsp:txXfrm>
        <a:off x="4353228" y="2222712"/>
        <a:ext cx="1800000" cy="1530000"/>
      </dsp:txXfrm>
    </dsp:sp>
    <dsp:sp modelId="{A96A9C11-063C-4F65-AFBE-B3FD9DCE2EF6}">
      <dsp:nvSpPr>
        <dsp:cNvPr id="0" name=""/>
        <dsp:cNvSpPr/>
      </dsp:nvSpPr>
      <dsp:spPr>
        <a:xfrm>
          <a:off x="6819228" y="78271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5893C4-A5EA-40B9-947B-B4953CF7C51F}">
      <dsp:nvSpPr>
        <dsp:cNvPr id="0" name=""/>
        <dsp:cNvSpPr/>
      </dsp:nvSpPr>
      <dsp:spPr>
        <a:xfrm>
          <a:off x="7053228" y="101671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8861A-22E8-4584-9AAA-A21F8162201B}">
      <dsp:nvSpPr>
        <dsp:cNvPr id="0" name=""/>
        <dsp:cNvSpPr/>
      </dsp:nvSpPr>
      <dsp:spPr>
        <a:xfrm>
          <a:off x="6468228" y="2222712"/>
          <a:ext cx="180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cap="none" dirty="0"/>
            <a:t>Recommend that </a:t>
          </a:r>
          <a:r>
            <a:rPr lang="en-US" sz="1500" b="1" kern="1200" cap="none" dirty="0"/>
            <a:t>staff and clients laundry their clothes </a:t>
          </a:r>
          <a:r>
            <a:rPr lang="en-US" sz="1500" kern="1200" cap="none" dirty="0"/>
            <a:t>that they wear to the facility when returning to their home. </a:t>
          </a:r>
        </a:p>
      </dsp:txBody>
      <dsp:txXfrm>
        <a:off x="6468228" y="2222712"/>
        <a:ext cx="1800000" cy="1530000"/>
      </dsp:txXfrm>
    </dsp:sp>
    <dsp:sp modelId="{C04726C0-D2EE-4B2A-BEA4-A704B955E912}">
      <dsp:nvSpPr>
        <dsp:cNvPr id="0" name=""/>
        <dsp:cNvSpPr/>
      </dsp:nvSpPr>
      <dsp:spPr>
        <a:xfrm>
          <a:off x="8934228" y="782711"/>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4E749-8393-4388-B42E-03938F87E2B1}">
      <dsp:nvSpPr>
        <dsp:cNvPr id="0" name=""/>
        <dsp:cNvSpPr/>
      </dsp:nvSpPr>
      <dsp:spPr>
        <a:xfrm>
          <a:off x="9168228" y="101671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AC1298-5DF9-4FB6-BF61-0BF4AB016389}">
      <dsp:nvSpPr>
        <dsp:cNvPr id="0" name=""/>
        <dsp:cNvSpPr/>
      </dsp:nvSpPr>
      <dsp:spPr>
        <a:xfrm>
          <a:off x="8583228" y="2222712"/>
          <a:ext cx="180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cap="none" dirty="0"/>
            <a:t>Promptly review any safety concerns </a:t>
          </a:r>
          <a:r>
            <a:rPr lang="en-US" sz="1400" kern="1200" cap="none" dirty="0"/>
            <a:t>with the person and their support network and discuss next steps.</a:t>
          </a:r>
        </a:p>
      </dsp:txBody>
      <dsp:txXfrm>
        <a:off x="8583228" y="2222712"/>
        <a:ext cx="1800000" cy="153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F8E2-3BB6-4F0A-82FB-523F3CF2FF0C}">
      <dsp:nvSpPr>
        <dsp:cNvPr id="0" name=""/>
        <dsp:cNvSpPr/>
      </dsp:nvSpPr>
      <dsp:spPr>
        <a:xfrm>
          <a:off x="0" y="3558996"/>
          <a:ext cx="7240043" cy="23350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Develop a list of everyone who may have had contact with the person exhibiting symptoms.</a:t>
          </a:r>
        </a:p>
      </dsp:txBody>
      <dsp:txXfrm>
        <a:off x="0" y="3558996"/>
        <a:ext cx="7240043" cy="2335087"/>
      </dsp:txXfrm>
    </dsp:sp>
    <dsp:sp modelId="{9529B6C4-70A6-4E83-A5CC-2F9C2D722222}">
      <dsp:nvSpPr>
        <dsp:cNvPr id="0" name=""/>
        <dsp:cNvSpPr/>
      </dsp:nvSpPr>
      <dsp:spPr>
        <a:xfrm rot="10800000">
          <a:off x="0" y="2659"/>
          <a:ext cx="7240043" cy="3591364"/>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Assist in practicing self-quarantine/isolation behaviors in the following circumstances:  </a:t>
          </a:r>
        </a:p>
      </dsp:txBody>
      <dsp:txXfrm rot="-10800000">
        <a:off x="0" y="2659"/>
        <a:ext cx="7240043" cy="1260568"/>
      </dsp:txXfrm>
    </dsp:sp>
    <dsp:sp modelId="{63222724-78D5-49D6-810C-EAD29F13F3FC}">
      <dsp:nvSpPr>
        <dsp:cNvPr id="0" name=""/>
        <dsp:cNvSpPr/>
      </dsp:nvSpPr>
      <dsp:spPr>
        <a:xfrm>
          <a:off x="0" y="1263227"/>
          <a:ext cx="3620021" cy="107381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They were exposed to COVID-19 in the community and returned to the licensed facility prior to knowledge of exposure. </a:t>
          </a:r>
        </a:p>
      </dsp:txBody>
      <dsp:txXfrm>
        <a:off x="0" y="1263227"/>
        <a:ext cx="3620021" cy="1073817"/>
      </dsp:txXfrm>
    </dsp:sp>
    <dsp:sp modelId="{B3874518-BDE4-4955-A7E4-70422EFDF156}">
      <dsp:nvSpPr>
        <dsp:cNvPr id="0" name=""/>
        <dsp:cNvSpPr/>
      </dsp:nvSpPr>
      <dsp:spPr>
        <a:xfrm>
          <a:off x="3620021" y="1263227"/>
          <a:ext cx="3620021" cy="107381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They are showing symptoms of COVID-19 and have not been tested (or is awaiting test results) without known community exposure.</a:t>
          </a:r>
        </a:p>
      </dsp:txBody>
      <dsp:txXfrm>
        <a:off x="3620021" y="1263227"/>
        <a:ext cx="3620021" cy="1073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90C3F-D1C1-4B66-93D8-7EE9B61E07E5}">
      <dsp:nvSpPr>
        <dsp:cNvPr id="0" name=""/>
        <dsp:cNvSpPr/>
      </dsp:nvSpPr>
      <dsp:spPr>
        <a:xfrm>
          <a:off x="0" y="680"/>
          <a:ext cx="6269038"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B04E5-F80C-4904-9640-A8D8BBAC799E}">
      <dsp:nvSpPr>
        <dsp:cNvPr id="0" name=""/>
        <dsp:cNvSpPr/>
      </dsp:nvSpPr>
      <dsp:spPr>
        <a:xfrm>
          <a:off x="471694" y="378357"/>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350671-3312-4E5D-A45B-DBD8684DFE0B}">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711200">
            <a:lnSpc>
              <a:spcPct val="90000"/>
            </a:lnSpc>
            <a:spcBef>
              <a:spcPct val="0"/>
            </a:spcBef>
            <a:spcAft>
              <a:spcPct val="35000"/>
            </a:spcAft>
            <a:buNone/>
          </a:pPr>
          <a:r>
            <a:rPr lang="en-US" sz="1600" b="1" i="0" kern="1200" dirty="0"/>
            <a:t>Discuss </a:t>
          </a:r>
          <a:r>
            <a:rPr lang="en-US" sz="1600" kern="1200" dirty="0"/>
            <a:t>with client and their support network (guardians, family, caregivers) any concerns they have about resuming services.  Discuss alternative solutions if not ready to return to in-person services in the facility or community.</a:t>
          </a:r>
        </a:p>
      </dsp:txBody>
      <dsp:txXfrm>
        <a:off x="1838352" y="680"/>
        <a:ext cx="4430685" cy="1591647"/>
      </dsp:txXfrm>
    </dsp:sp>
    <dsp:sp modelId="{27F99F2D-1A35-43D7-AFBE-E4AB173DE9E4}">
      <dsp:nvSpPr>
        <dsp:cNvPr id="0" name=""/>
        <dsp:cNvSpPr/>
      </dsp:nvSpPr>
      <dsp:spPr>
        <a:xfrm>
          <a:off x="0" y="1990238"/>
          <a:ext cx="626903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37B2D-7B25-45A1-B1EC-5AC8D7D73BAF}">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D50B33-E755-40D8-B5EE-ECA53E579488}">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711200">
            <a:lnSpc>
              <a:spcPct val="90000"/>
            </a:lnSpc>
            <a:spcBef>
              <a:spcPct val="0"/>
            </a:spcBef>
            <a:spcAft>
              <a:spcPct val="35000"/>
            </a:spcAft>
            <a:buNone/>
          </a:pPr>
          <a:r>
            <a:rPr lang="en-US" sz="1600" b="1" kern="1200" dirty="0"/>
            <a:t>Access</a:t>
          </a:r>
          <a:r>
            <a:rPr lang="en-US" sz="1600" kern="1200" dirty="0"/>
            <a:t> the ability of the person to follow strategies to reduce spread at the facility or in the community. This should include social distancing, handwashing, and wearing of a mask. </a:t>
          </a:r>
        </a:p>
      </dsp:txBody>
      <dsp:txXfrm>
        <a:off x="1838352" y="1990238"/>
        <a:ext cx="4430685" cy="1591647"/>
      </dsp:txXfrm>
    </dsp:sp>
    <dsp:sp modelId="{0EDF6FF5-C791-4E8A-821C-63EF7BF61364}">
      <dsp:nvSpPr>
        <dsp:cNvPr id="0" name=""/>
        <dsp:cNvSpPr/>
      </dsp:nvSpPr>
      <dsp:spPr>
        <a:xfrm>
          <a:off x="0" y="3979797"/>
          <a:ext cx="6269038"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7A164-3157-42A9-8C39-CAE2C9CA5989}">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47DD17-6312-4695-8F2A-0E5D1CA44B23}">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711200">
            <a:lnSpc>
              <a:spcPct val="90000"/>
            </a:lnSpc>
            <a:spcBef>
              <a:spcPct val="0"/>
            </a:spcBef>
            <a:spcAft>
              <a:spcPct val="35000"/>
            </a:spcAft>
            <a:buNone/>
          </a:pPr>
          <a:r>
            <a:rPr lang="en-US" sz="1600" b="1" kern="1200" dirty="0"/>
            <a:t>Develop individual plans </a:t>
          </a:r>
          <a:r>
            <a:rPr lang="en-US" sz="1600" kern="1200" dirty="0"/>
            <a:t>how to meet this person’s needs which could include in home services, individual services at the facility, and virtual services. </a:t>
          </a:r>
        </a:p>
      </dsp:txBody>
      <dsp:txXfrm>
        <a:off x="1838352" y="3979797"/>
        <a:ext cx="4430685" cy="1591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90C3F-D1C1-4B66-93D8-7EE9B61E07E5}">
      <dsp:nvSpPr>
        <dsp:cNvPr id="0" name=""/>
        <dsp:cNvSpPr/>
      </dsp:nvSpPr>
      <dsp:spPr>
        <a:xfrm>
          <a:off x="-179169" y="11855"/>
          <a:ext cx="7170944" cy="14399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B04E5-F80C-4904-9640-A8D8BBAC799E}">
      <dsp:nvSpPr>
        <dsp:cNvPr id="0" name=""/>
        <dsp:cNvSpPr/>
      </dsp:nvSpPr>
      <dsp:spPr>
        <a:xfrm>
          <a:off x="247573" y="353541"/>
          <a:ext cx="791981" cy="791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350671-3312-4E5D-A45B-DBD8684DFE0B}">
      <dsp:nvSpPr>
        <dsp:cNvPr id="0" name=""/>
        <dsp:cNvSpPr/>
      </dsp:nvSpPr>
      <dsp:spPr>
        <a:xfrm>
          <a:off x="1200646" y="0"/>
          <a:ext cx="5828580" cy="143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97" tIns="152397" rIns="152397" bIns="152397" numCol="1" spcCol="1270" anchor="ctr" anchorCtr="0">
          <a:noAutofit/>
        </a:bodyPr>
        <a:lstStyle/>
        <a:p>
          <a:pPr marL="0" lvl="0" indent="0" algn="l" defTabSz="666750">
            <a:lnSpc>
              <a:spcPct val="100000"/>
            </a:lnSpc>
            <a:spcBef>
              <a:spcPct val="0"/>
            </a:spcBef>
            <a:spcAft>
              <a:spcPct val="35000"/>
            </a:spcAft>
            <a:buNone/>
          </a:pPr>
          <a:r>
            <a:rPr lang="en-US" sz="1500" kern="1200" dirty="0"/>
            <a:t>Determine if and how </a:t>
          </a:r>
          <a:r>
            <a:rPr lang="en-US" sz="1500" b="1" kern="1200" dirty="0"/>
            <a:t>virtual services </a:t>
          </a:r>
          <a:r>
            <a:rPr lang="en-US" sz="1500" kern="1200" dirty="0"/>
            <a:t>can continue or be added as an enhancement (not replacement) to a person’s overall service plan. </a:t>
          </a:r>
        </a:p>
      </dsp:txBody>
      <dsp:txXfrm>
        <a:off x="1200646" y="0"/>
        <a:ext cx="5828580" cy="1439967"/>
      </dsp:txXfrm>
    </dsp:sp>
    <dsp:sp modelId="{9CB3CEFC-0613-4B9C-BD0D-820BC0AD7EA6}">
      <dsp:nvSpPr>
        <dsp:cNvPr id="0" name=""/>
        <dsp:cNvSpPr/>
      </dsp:nvSpPr>
      <dsp:spPr>
        <a:xfrm>
          <a:off x="-179169" y="1987850"/>
          <a:ext cx="7170944" cy="14399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5F84D-1629-434F-B481-3136847E17BA}">
      <dsp:nvSpPr>
        <dsp:cNvPr id="0" name=""/>
        <dsp:cNvSpPr/>
      </dsp:nvSpPr>
      <dsp:spPr>
        <a:xfrm>
          <a:off x="256420" y="2135807"/>
          <a:ext cx="791981" cy="79198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43B11-1D3D-4CF4-96A3-3FE3F59825F6}">
      <dsp:nvSpPr>
        <dsp:cNvPr id="0" name=""/>
        <dsp:cNvSpPr/>
      </dsp:nvSpPr>
      <dsp:spPr>
        <a:xfrm>
          <a:off x="1483992" y="1811814"/>
          <a:ext cx="5504528" cy="143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97" tIns="152397" rIns="152397" bIns="152397" numCol="1" spcCol="1270" anchor="ctr" anchorCtr="0">
          <a:noAutofit/>
        </a:bodyPr>
        <a:lstStyle/>
        <a:p>
          <a:pPr marL="0" lvl="0" indent="0" algn="l" defTabSz="666750">
            <a:lnSpc>
              <a:spcPct val="100000"/>
            </a:lnSpc>
            <a:spcBef>
              <a:spcPct val="0"/>
            </a:spcBef>
            <a:spcAft>
              <a:spcPct val="35000"/>
            </a:spcAft>
            <a:buNone/>
          </a:pPr>
          <a:r>
            <a:rPr lang="en-US" sz="1500" kern="1200" dirty="0"/>
            <a:t>Consider how Day Service and Prevocational Service activities -  whether community or facility-based - will be </a:t>
          </a:r>
          <a:r>
            <a:rPr lang="en-US" sz="1500" b="1" kern="1200" dirty="0"/>
            <a:t>meaningful </a:t>
          </a:r>
          <a:r>
            <a:rPr lang="en-US" sz="1500" kern="1200" dirty="0"/>
            <a:t>given the limitations with contact, spaces and places.</a:t>
          </a:r>
        </a:p>
      </dsp:txBody>
      <dsp:txXfrm>
        <a:off x="1483992" y="1811814"/>
        <a:ext cx="5504528" cy="1439967"/>
      </dsp:txXfrm>
    </dsp:sp>
    <dsp:sp modelId="{27F99F2D-1A35-43D7-AFBE-E4AB173DE9E4}">
      <dsp:nvSpPr>
        <dsp:cNvPr id="0" name=""/>
        <dsp:cNvSpPr/>
      </dsp:nvSpPr>
      <dsp:spPr>
        <a:xfrm>
          <a:off x="-130263" y="3994041"/>
          <a:ext cx="7170944" cy="14399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37B2D-7B25-45A1-B1EC-5AC8D7D73BAF}">
      <dsp:nvSpPr>
        <dsp:cNvPr id="0" name=""/>
        <dsp:cNvSpPr/>
      </dsp:nvSpPr>
      <dsp:spPr>
        <a:xfrm>
          <a:off x="168114" y="4353237"/>
          <a:ext cx="791981" cy="791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D50B33-E755-40D8-B5EE-ECA53E579488}">
      <dsp:nvSpPr>
        <dsp:cNvPr id="0" name=""/>
        <dsp:cNvSpPr/>
      </dsp:nvSpPr>
      <dsp:spPr>
        <a:xfrm>
          <a:off x="855870" y="3623629"/>
          <a:ext cx="6227713" cy="225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97" tIns="152397" rIns="152397" bIns="152397" numCol="1" spcCol="1270" anchor="ctr" anchorCtr="0">
          <a:noAutofit/>
        </a:bodyPr>
        <a:lstStyle/>
        <a:p>
          <a:pPr marL="0" lvl="0" indent="0" algn="l" defTabSz="666750">
            <a:lnSpc>
              <a:spcPct val="100000"/>
            </a:lnSpc>
            <a:spcBef>
              <a:spcPct val="0"/>
            </a:spcBef>
            <a:spcAft>
              <a:spcPct val="35000"/>
            </a:spcAft>
            <a:buNone/>
          </a:pPr>
          <a:r>
            <a:rPr lang="en-US" sz="1500" kern="1200" dirty="0"/>
            <a:t>Develop </a:t>
          </a:r>
          <a:r>
            <a:rPr lang="en-US" sz="1500" b="1" kern="1200" dirty="0"/>
            <a:t>training materials </a:t>
          </a:r>
          <a:r>
            <a:rPr lang="en-US" sz="1500" kern="1200" dirty="0"/>
            <a:t>and work with staff, clients and families on social distancing, protecting themselves and practicing good hygiene, and reporting when not feeling well. This should include simple format instructions including pictures for all levels of understanding.</a:t>
          </a:r>
        </a:p>
      </dsp:txBody>
      <dsp:txXfrm>
        <a:off x="855870" y="3623629"/>
        <a:ext cx="6227713" cy="2258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FF7FA-4AC8-43F7-984D-D8A1A13C07E3}">
      <dsp:nvSpPr>
        <dsp:cNvPr id="0" name=""/>
        <dsp:cNvSpPr/>
      </dsp:nvSpPr>
      <dsp:spPr>
        <a:xfrm>
          <a:off x="348507" y="877343"/>
          <a:ext cx="928462" cy="9284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3C177-DB57-45B8-AE75-CA7152A58F30}">
      <dsp:nvSpPr>
        <dsp:cNvPr id="0" name=""/>
        <dsp:cNvSpPr/>
      </dsp:nvSpPr>
      <dsp:spPr>
        <a:xfrm>
          <a:off x="543484" y="1072320"/>
          <a:ext cx="538507" cy="5385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5D41B5-51E2-46B4-A508-86547E2BD91F}">
      <dsp:nvSpPr>
        <dsp:cNvPr id="0" name=""/>
        <dsp:cNvSpPr/>
      </dsp:nvSpPr>
      <dsp:spPr>
        <a:xfrm>
          <a:off x="1475925"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Determine the </a:t>
          </a:r>
          <a:r>
            <a:rPr lang="en-US" sz="1600" b="1" kern="1200" dirty="0"/>
            <a:t>number of people</a:t>
          </a:r>
          <a:r>
            <a:rPr lang="en-US" sz="1600" kern="1200" dirty="0"/>
            <a:t> that can safely socially distance given the area.</a:t>
          </a:r>
        </a:p>
      </dsp:txBody>
      <dsp:txXfrm>
        <a:off x="1475925" y="877343"/>
        <a:ext cx="2188517" cy="928462"/>
      </dsp:txXfrm>
    </dsp:sp>
    <dsp:sp modelId="{AEFBBFA9-58C3-4E9A-984F-144B8EA7194B}">
      <dsp:nvSpPr>
        <dsp:cNvPr id="0" name=""/>
        <dsp:cNvSpPr/>
      </dsp:nvSpPr>
      <dsp:spPr>
        <a:xfrm>
          <a:off x="4045775" y="877343"/>
          <a:ext cx="928462" cy="928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2BAC6-F028-4BD7-BDC6-1888C856BFDB}">
      <dsp:nvSpPr>
        <dsp:cNvPr id="0" name=""/>
        <dsp:cNvSpPr/>
      </dsp:nvSpPr>
      <dsp:spPr>
        <a:xfrm>
          <a:off x="4240752" y="1072320"/>
          <a:ext cx="538507" cy="53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D09A9-4F91-42EF-9FBD-B7B55BE71185}">
      <dsp:nvSpPr>
        <dsp:cNvPr id="0" name=""/>
        <dsp:cNvSpPr/>
      </dsp:nvSpPr>
      <dsp:spPr>
        <a:xfrm>
          <a:off x="5173193"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Have the entire facility </a:t>
          </a:r>
          <a:r>
            <a:rPr lang="en-US" sz="1600" b="1" kern="1200" dirty="0"/>
            <a:t>cleaned more frequently </a:t>
          </a:r>
          <a:r>
            <a:rPr lang="en-US" sz="1600" kern="1200" dirty="0"/>
            <a:t>including surfaces, furniture, and floors. </a:t>
          </a:r>
        </a:p>
      </dsp:txBody>
      <dsp:txXfrm>
        <a:off x="5173193" y="877343"/>
        <a:ext cx="2188517" cy="928462"/>
      </dsp:txXfrm>
    </dsp:sp>
    <dsp:sp modelId="{85EC9D4F-284A-497A-8035-0068AB99ADE3}">
      <dsp:nvSpPr>
        <dsp:cNvPr id="0" name=""/>
        <dsp:cNvSpPr/>
      </dsp:nvSpPr>
      <dsp:spPr>
        <a:xfrm>
          <a:off x="7743044" y="877343"/>
          <a:ext cx="928462" cy="9284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E0CCC-0AFF-456E-8F8F-1ADFD9843880}">
      <dsp:nvSpPr>
        <dsp:cNvPr id="0" name=""/>
        <dsp:cNvSpPr/>
      </dsp:nvSpPr>
      <dsp:spPr>
        <a:xfrm>
          <a:off x="7938021" y="1072320"/>
          <a:ext cx="538507" cy="53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B9070A-68AD-4C79-BCF9-B2D43A4C5FCD}">
      <dsp:nvSpPr>
        <dsp:cNvPr id="0" name=""/>
        <dsp:cNvSpPr/>
      </dsp:nvSpPr>
      <dsp:spPr>
        <a:xfrm>
          <a:off x="8870462"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Install </a:t>
          </a:r>
          <a:r>
            <a:rPr lang="en-US" sz="1600" b="1" kern="1200" dirty="0"/>
            <a:t>handwashing stations and sanitizer </a:t>
          </a:r>
          <a:r>
            <a:rPr lang="en-US" sz="1600" kern="1200" dirty="0"/>
            <a:t>throughout the facility.</a:t>
          </a:r>
        </a:p>
      </dsp:txBody>
      <dsp:txXfrm>
        <a:off x="8870462" y="877343"/>
        <a:ext cx="2188517" cy="928462"/>
      </dsp:txXfrm>
    </dsp:sp>
    <dsp:sp modelId="{B7147BC9-29E0-426F-87CD-1658FC093512}">
      <dsp:nvSpPr>
        <dsp:cNvPr id="0" name=""/>
        <dsp:cNvSpPr/>
      </dsp:nvSpPr>
      <dsp:spPr>
        <a:xfrm>
          <a:off x="348507" y="2545532"/>
          <a:ext cx="928462" cy="92846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6CC6C-A9E5-4BD5-8676-F3E199A5A7AD}">
      <dsp:nvSpPr>
        <dsp:cNvPr id="0" name=""/>
        <dsp:cNvSpPr/>
      </dsp:nvSpPr>
      <dsp:spPr>
        <a:xfrm>
          <a:off x="543484" y="2740509"/>
          <a:ext cx="538507" cy="538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8C3A33-21DE-44E7-ACF9-53FE6525BA93}">
      <dsp:nvSpPr>
        <dsp:cNvPr id="0" name=""/>
        <dsp:cNvSpPr/>
      </dsp:nvSpPr>
      <dsp:spPr>
        <a:xfrm>
          <a:off x="1475925" y="2545532"/>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Create </a:t>
          </a:r>
          <a:r>
            <a:rPr lang="en-US" sz="1600" b="1" kern="1200" dirty="0"/>
            <a:t>barriers</a:t>
          </a:r>
          <a:r>
            <a:rPr lang="en-US" sz="1600" kern="1200" dirty="0"/>
            <a:t> to allow people to be social distanced from one another in the facility.  </a:t>
          </a:r>
        </a:p>
      </dsp:txBody>
      <dsp:txXfrm>
        <a:off x="1475925" y="2545532"/>
        <a:ext cx="2188517" cy="928462"/>
      </dsp:txXfrm>
    </dsp:sp>
    <dsp:sp modelId="{94296634-46E4-4FDE-A0B4-372A145243DC}">
      <dsp:nvSpPr>
        <dsp:cNvPr id="0" name=""/>
        <dsp:cNvSpPr/>
      </dsp:nvSpPr>
      <dsp:spPr>
        <a:xfrm>
          <a:off x="4045775" y="2545532"/>
          <a:ext cx="928462" cy="92846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DAF905-8CD5-4597-A871-A89D40F8B9FD}">
      <dsp:nvSpPr>
        <dsp:cNvPr id="0" name=""/>
        <dsp:cNvSpPr/>
      </dsp:nvSpPr>
      <dsp:spPr>
        <a:xfrm>
          <a:off x="4240752" y="2740509"/>
          <a:ext cx="538507" cy="5385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66356F-1870-495E-A11A-35581D251E62}">
      <dsp:nvSpPr>
        <dsp:cNvPr id="0" name=""/>
        <dsp:cNvSpPr/>
      </dsp:nvSpPr>
      <dsp:spPr>
        <a:xfrm>
          <a:off x="5173193" y="2545532"/>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Create </a:t>
          </a:r>
          <a:r>
            <a:rPr lang="en-US" sz="1600" b="1" kern="1200" dirty="0"/>
            <a:t>individual spaces </a:t>
          </a:r>
          <a:r>
            <a:rPr lang="en-US" sz="1600" kern="1200" dirty="0"/>
            <a:t>for people who are not able to social distance or wear a mask.  </a:t>
          </a:r>
        </a:p>
      </dsp:txBody>
      <dsp:txXfrm>
        <a:off x="5173193" y="2545532"/>
        <a:ext cx="2188517" cy="928462"/>
      </dsp:txXfrm>
    </dsp:sp>
    <dsp:sp modelId="{5B4FE78C-5CC9-4A03-BE51-D142328EEB61}">
      <dsp:nvSpPr>
        <dsp:cNvPr id="0" name=""/>
        <dsp:cNvSpPr/>
      </dsp:nvSpPr>
      <dsp:spPr>
        <a:xfrm>
          <a:off x="7743044" y="2545532"/>
          <a:ext cx="928462" cy="9284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B5E650-1FBE-4419-B8D2-9D4A197EC950}">
      <dsp:nvSpPr>
        <dsp:cNvPr id="0" name=""/>
        <dsp:cNvSpPr/>
      </dsp:nvSpPr>
      <dsp:spPr>
        <a:xfrm>
          <a:off x="7938021" y="2740509"/>
          <a:ext cx="538507" cy="53850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170170-0AE0-43CF-91CB-56309066647A}">
      <dsp:nvSpPr>
        <dsp:cNvPr id="0" name=""/>
        <dsp:cNvSpPr/>
      </dsp:nvSpPr>
      <dsp:spPr>
        <a:xfrm>
          <a:off x="8870462" y="2545532"/>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Remove</a:t>
          </a:r>
          <a:r>
            <a:rPr lang="en-US" sz="1600" kern="1200" dirty="0"/>
            <a:t> all unnecessary touch points.</a:t>
          </a:r>
        </a:p>
      </dsp:txBody>
      <dsp:txXfrm>
        <a:off x="8870462" y="2545532"/>
        <a:ext cx="2188517" cy="928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FF7FA-4AC8-43F7-984D-D8A1A13C07E3}">
      <dsp:nvSpPr>
        <dsp:cNvPr id="0" name=""/>
        <dsp:cNvSpPr/>
      </dsp:nvSpPr>
      <dsp:spPr>
        <a:xfrm>
          <a:off x="348507" y="877343"/>
          <a:ext cx="928462" cy="9284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3C177-DB57-45B8-AE75-CA7152A58F30}">
      <dsp:nvSpPr>
        <dsp:cNvPr id="0" name=""/>
        <dsp:cNvSpPr/>
      </dsp:nvSpPr>
      <dsp:spPr>
        <a:xfrm>
          <a:off x="543484" y="1072320"/>
          <a:ext cx="538507" cy="53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5D41B5-51E2-46B4-A508-86547E2BD91F}">
      <dsp:nvSpPr>
        <dsp:cNvPr id="0" name=""/>
        <dsp:cNvSpPr/>
      </dsp:nvSpPr>
      <dsp:spPr>
        <a:xfrm>
          <a:off x="1475925"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Consider </a:t>
          </a:r>
          <a:r>
            <a:rPr lang="en-US" sz="1600" b="1" kern="1200" dirty="0"/>
            <a:t>removing doors or installing automatic</a:t>
          </a:r>
          <a:r>
            <a:rPr lang="en-US" sz="1600" kern="1200" dirty="0"/>
            <a:t> doors or foot pulls.</a:t>
          </a:r>
        </a:p>
      </dsp:txBody>
      <dsp:txXfrm>
        <a:off x="1475925" y="877343"/>
        <a:ext cx="2188517" cy="928462"/>
      </dsp:txXfrm>
    </dsp:sp>
    <dsp:sp modelId="{ECD56DD7-9549-417A-86F4-16DE79CAB8E9}">
      <dsp:nvSpPr>
        <dsp:cNvPr id="0" name=""/>
        <dsp:cNvSpPr/>
      </dsp:nvSpPr>
      <dsp:spPr>
        <a:xfrm>
          <a:off x="4045775" y="877343"/>
          <a:ext cx="928462" cy="928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DE6E4-B710-4A0A-A22D-D01F4FF2B3A0}">
      <dsp:nvSpPr>
        <dsp:cNvPr id="0" name=""/>
        <dsp:cNvSpPr/>
      </dsp:nvSpPr>
      <dsp:spPr>
        <a:xfrm>
          <a:off x="4240752" y="1072320"/>
          <a:ext cx="538507" cy="53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791AB-D2F5-4DE4-8DE2-08BF80F2B3C1}">
      <dsp:nvSpPr>
        <dsp:cNvPr id="0" name=""/>
        <dsp:cNvSpPr/>
      </dsp:nvSpPr>
      <dsp:spPr>
        <a:xfrm>
          <a:off x="5173193"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Order appropriate levels of supplies </a:t>
          </a:r>
          <a:r>
            <a:rPr lang="en-US" sz="1600" kern="1200" dirty="0"/>
            <a:t>which include sanitizer, cleaning solutions, masks, and PPE.</a:t>
          </a:r>
        </a:p>
      </dsp:txBody>
      <dsp:txXfrm>
        <a:off x="5173193" y="877343"/>
        <a:ext cx="2188517" cy="928462"/>
      </dsp:txXfrm>
    </dsp:sp>
    <dsp:sp modelId="{FB8A511C-75DD-4A73-8E78-68562B876F83}">
      <dsp:nvSpPr>
        <dsp:cNvPr id="0" name=""/>
        <dsp:cNvSpPr/>
      </dsp:nvSpPr>
      <dsp:spPr>
        <a:xfrm>
          <a:off x="7743044" y="877343"/>
          <a:ext cx="928462" cy="9284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8DCA3-08D9-4933-A055-7FC82E76668E}">
      <dsp:nvSpPr>
        <dsp:cNvPr id="0" name=""/>
        <dsp:cNvSpPr/>
      </dsp:nvSpPr>
      <dsp:spPr>
        <a:xfrm>
          <a:off x="7938021" y="1072320"/>
          <a:ext cx="538507" cy="53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14C4D-7DD0-4C95-B01A-CAD59336081D}">
      <dsp:nvSpPr>
        <dsp:cNvPr id="0" name=""/>
        <dsp:cNvSpPr/>
      </dsp:nvSpPr>
      <dsp:spPr>
        <a:xfrm>
          <a:off x="8870462"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Create a </a:t>
          </a:r>
          <a:r>
            <a:rPr lang="en-US" sz="1600" b="1" kern="1200" dirty="0"/>
            <a:t>checklist of all areas that should be cleaned </a:t>
          </a:r>
          <a:r>
            <a:rPr lang="en-US" sz="1600" kern="1200" dirty="0"/>
            <a:t>and the frequency of the cleaning throughout the day. </a:t>
          </a:r>
        </a:p>
      </dsp:txBody>
      <dsp:txXfrm>
        <a:off x="8870462" y="877343"/>
        <a:ext cx="2188517" cy="928462"/>
      </dsp:txXfrm>
    </dsp:sp>
    <dsp:sp modelId="{0907C127-4AB5-4682-9D32-7F7FC409D584}">
      <dsp:nvSpPr>
        <dsp:cNvPr id="0" name=""/>
        <dsp:cNvSpPr/>
      </dsp:nvSpPr>
      <dsp:spPr>
        <a:xfrm>
          <a:off x="348507" y="2545532"/>
          <a:ext cx="928462" cy="92846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1E893-6C08-47BF-B36D-7D640409DAC4}">
      <dsp:nvSpPr>
        <dsp:cNvPr id="0" name=""/>
        <dsp:cNvSpPr/>
      </dsp:nvSpPr>
      <dsp:spPr>
        <a:xfrm>
          <a:off x="543484" y="2740509"/>
          <a:ext cx="538507" cy="538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99CBF-CED0-41AA-B7A5-02CFFE8E45BF}">
      <dsp:nvSpPr>
        <dsp:cNvPr id="0" name=""/>
        <dsp:cNvSpPr/>
      </dsp:nvSpPr>
      <dsp:spPr>
        <a:xfrm>
          <a:off x="1475925" y="2545532"/>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Secure a vendor for meals that can prepare </a:t>
          </a:r>
          <a:r>
            <a:rPr lang="en-US" sz="1600" b="1" kern="1200" dirty="0"/>
            <a:t>individuals meals </a:t>
          </a:r>
          <a:r>
            <a:rPr lang="en-US" sz="1600" kern="1200" dirty="0"/>
            <a:t>and eliminate cafeteria style meals. </a:t>
          </a:r>
        </a:p>
      </dsp:txBody>
      <dsp:txXfrm>
        <a:off x="1475925" y="2545532"/>
        <a:ext cx="2188517" cy="928462"/>
      </dsp:txXfrm>
    </dsp:sp>
    <dsp:sp modelId="{B7AF4504-1252-4B3D-A933-AD715408251E}">
      <dsp:nvSpPr>
        <dsp:cNvPr id="0" name=""/>
        <dsp:cNvSpPr/>
      </dsp:nvSpPr>
      <dsp:spPr>
        <a:xfrm>
          <a:off x="4162573" y="2545532"/>
          <a:ext cx="928462" cy="92846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26705-CB11-4007-B3FC-5D7D8B49DA9E}">
      <dsp:nvSpPr>
        <dsp:cNvPr id="0" name=""/>
        <dsp:cNvSpPr/>
      </dsp:nvSpPr>
      <dsp:spPr>
        <a:xfrm>
          <a:off x="4357550" y="2740509"/>
          <a:ext cx="538507" cy="5385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3BB1E-B97C-45C0-A3AE-E28F9AA3065A}">
      <dsp:nvSpPr>
        <dsp:cNvPr id="0" name=""/>
        <dsp:cNvSpPr/>
      </dsp:nvSpPr>
      <dsp:spPr>
        <a:xfrm>
          <a:off x="5341574" y="2572792"/>
          <a:ext cx="4676949"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Secure </a:t>
          </a:r>
          <a:r>
            <a:rPr lang="en-US" sz="1600" b="1" kern="1200" dirty="0"/>
            <a:t>disposable materials instead </a:t>
          </a:r>
          <a:r>
            <a:rPr lang="en-US" sz="1600" kern="1200" dirty="0"/>
            <a:t>of reusable materials. If materials such as utensils and linens must be reused, develop protocols to ensure proper sanitation (e.g. bleach, hot water, high heat, etc.).</a:t>
          </a:r>
        </a:p>
      </dsp:txBody>
      <dsp:txXfrm>
        <a:off x="5341574" y="2572792"/>
        <a:ext cx="4676949" cy="9284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E471C-4669-418D-B5D1-B7059F225C52}">
      <dsp:nvSpPr>
        <dsp:cNvPr id="0" name=""/>
        <dsp:cNvSpPr/>
      </dsp:nvSpPr>
      <dsp:spPr>
        <a:xfrm>
          <a:off x="0" y="4450"/>
          <a:ext cx="6117335" cy="9479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A5298-5344-4F0F-B52C-6DC04DF41A25}">
      <dsp:nvSpPr>
        <dsp:cNvPr id="0" name=""/>
        <dsp:cNvSpPr/>
      </dsp:nvSpPr>
      <dsp:spPr>
        <a:xfrm>
          <a:off x="286760" y="217743"/>
          <a:ext cx="521382" cy="52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7D38BF-9F7A-44AF-B707-12426AB2EE0E}">
      <dsp:nvSpPr>
        <dsp:cNvPr id="0" name=""/>
        <dsp:cNvSpPr/>
      </dsp:nvSpPr>
      <dsp:spPr>
        <a:xfrm>
          <a:off x="1094903" y="4450"/>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755650">
            <a:lnSpc>
              <a:spcPct val="90000"/>
            </a:lnSpc>
            <a:spcBef>
              <a:spcPct val="0"/>
            </a:spcBef>
            <a:spcAft>
              <a:spcPct val="35000"/>
            </a:spcAft>
            <a:buNone/>
          </a:pPr>
          <a:r>
            <a:rPr lang="en-US" sz="1700" kern="1200" dirty="0"/>
            <a:t>Map safe community opportunities for volunteering, work, skill building and recreation</a:t>
          </a:r>
        </a:p>
      </dsp:txBody>
      <dsp:txXfrm>
        <a:off x="1094903" y="4450"/>
        <a:ext cx="5022432" cy="947968"/>
      </dsp:txXfrm>
    </dsp:sp>
    <dsp:sp modelId="{013941D4-B303-4F82-8F07-68802A2223F7}">
      <dsp:nvSpPr>
        <dsp:cNvPr id="0" name=""/>
        <dsp:cNvSpPr/>
      </dsp:nvSpPr>
      <dsp:spPr>
        <a:xfrm>
          <a:off x="0" y="1189411"/>
          <a:ext cx="6117335" cy="9479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A5EF0-744C-4B23-A0BE-695E4476CC94}">
      <dsp:nvSpPr>
        <dsp:cNvPr id="0" name=""/>
        <dsp:cNvSpPr/>
      </dsp:nvSpPr>
      <dsp:spPr>
        <a:xfrm>
          <a:off x="286760" y="1402704"/>
          <a:ext cx="521382" cy="52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29920-1B4F-49C8-8B74-08FA0352E762}">
      <dsp:nvSpPr>
        <dsp:cNvPr id="0" name=""/>
        <dsp:cNvSpPr/>
      </dsp:nvSpPr>
      <dsp:spPr>
        <a:xfrm>
          <a:off x="1094903" y="118941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755650">
            <a:lnSpc>
              <a:spcPct val="90000"/>
            </a:lnSpc>
            <a:spcBef>
              <a:spcPct val="0"/>
            </a:spcBef>
            <a:spcAft>
              <a:spcPct val="35000"/>
            </a:spcAft>
            <a:buNone/>
          </a:pPr>
          <a:r>
            <a:rPr lang="en-US" sz="1700" kern="1200" dirty="0"/>
            <a:t>Assess current volunteer and job sites to ensure safeguards are in place</a:t>
          </a:r>
        </a:p>
      </dsp:txBody>
      <dsp:txXfrm>
        <a:off x="1094903" y="1189411"/>
        <a:ext cx="5022432" cy="947968"/>
      </dsp:txXfrm>
    </dsp:sp>
    <dsp:sp modelId="{D77B6B31-1CB9-453D-A29B-B2D83E38703F}">
      <dsp:nvSpPr>
        <dsp:cNvPr id="0" name=""/>
        <dsp:cNvSpPr/>
      </dsp:nvSpPr>
      <dsp:spPr>
        <a:xfrm>
          <a:off x="0" y="2374371"/>
          <a:ext cx="6117335" cy="9479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938D7-13C7-4712-A74A-28E415EE5B3E}">
      <dsp:nvSpPr>
        <dsp:cNvPr id="0" name=""/>
        <dsp:cNvSpPr/>
      </dsp:nvSpPr>
      <dsp:spPr>
        <a:xfrm>
          <a:off x="286760" y="2587664"/>
          <a:ext cx="521382" cy="52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7647D6-85D2-432F-B073-5067A94D5FB4}">
      <dsp:nvSpPr>
        <dsp:cNvPr id="0" name=""/>
        <dsp:cNvSpPr/>
      </dsp:nvSpPr>
      <dsp:spPr>
        <a:xfrm>
          <a:off x="1094903" y="237437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755650">
            <a:lnSpc>
              <a:spcPct val="90000"/>
            </a:lnSpc>
            <a:spcBef>
              <a:spcPct val="0"/>
            </a:spcBef>
            <a:spcAft>
              <a:spcPct val="35000"/>
            </a:spcAft>
            <a:buNone/>
          </a:pPr>
          <a:r>
            <a:rPr lang="en-US" sz="1700" kern="1200"/>
            <a:t>Equip staff and participants with supplies for maintaining safety in the community (bring extra along!)</a:t>
          </a:r>
        </a:p>
      </dsp:txBody>
      <dsp:txXfrm>
        <a:off x="1094903" y="2374371"/>
        <a:ext cx="5022432" cy="947968"/>
      </dsp:txXfrm>
    </dsp:sp>
    <dsp:sp modelId="{B7193FDD-0C3B-4967-8284-551B5999884D}">
      <dsp:nvSpPr>
        <dsp:cNvPr id="0" name=""/>
        <dsp:cNvSpPr/>
      </dsp:nvSpPr>
      <dsp:spPr>
        <a:xfrm>
          <a:off x="0" y="3559332"/>
          <a:ext cx="6117335" cy="94796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BE28C-C6AD-44B4-8F41-B2F7717893D5}">
      <dsp:nvSpPr>
        <dsp:cNvPr id="0" name=""/>
        <dsp:cNvSpPr/>
      </dsp:nvSpPr>
      <dsp:spPr>
        <a:xfrm>
          <a:off x="286760" y="3772625"/>
          <a:ext cx="521382" cy="521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AF864A-2346-4D5A-9B3B-8A968AB548E1}">
      <dsp:nvSpPr>
        <dsp:cNvPr id="0" name=""/>
        <dsp:cNvSpPr/>
      </dsp:nvSpPr>
      <dsp:spPr>
        <a:xfrm>
          <a:off x="1094903" y="355933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755650">
            <a:lnSpc>
              <a:spcPct val="90000"/>
            </a:lnSpc>
            <a:spcBef>
              <a:spcPct val="0"/>
            </a:spcBef>
            <a:spcAft>
              <a:spcPct val="35000"/>
            </a:spcAft>
            <a:buNone/>
          </a:pPr>
          <a:r>
            <a:rPr lang="en-US" sz="1700" kern="1200"/>
            <a:t>Consider group size along with the activity</a:t>
          </a:r>
        </a:p>
      </dsp:txBody>
      <dsp:txXfrm>
        <a:off x="1094903" y="3559332"/>
        <a:ext cx="5022432" cy="947968"/>
      </dsp:txXfrm>
    </dsp:sp>
    <dsp:sp modelId="{31659CD5-19F8-477E-B4C2-FF6A215F5099}">
      <dsp:nvSpPr>
        <dsp:cNvPr id="0" name=""/>
        <dsp:cNvSpPr/>
      </dsp:nvSpPr>
      <dsp:spPr>
        <a:xfrm>
          <a:off x="0" y="4744292"/>
          <a:ext cx="6117335" cy="94796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CB92E-4467-4475-8B72-6BC6336BB26F}">
      <dsp:nvSpPr>
        <dsp:cNvPr id="0" name=""/>
        <dsp:cNvSpPr/>
      </dsp:nvSpPr>
      <dsp:spPr>
        <a:xfrm>
          <a:off x="286760" y="4957585"/>
          <a:ext cx="521382" cy="5213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1305C1-1B57-4110-8179-1A628A8E6CA5}">
      <dsp:nvSpPr>
        <dsp:cNvPr id="0" name=""/>
        <dsp:cNvSpPr/>
      </dsp:nvSpPr>
      <dsp:spPr>
        <a:xfrm>
          <a:off x="1094903" y="474429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755650">
            <a:lnSpc>
              <a:spcPct val="90000"/>
            </a:lnSpc>
            <a:spcBef>
              <a:spcPct val="0"/>
            </a:spcBef>
            <a:spcAft>
              <a:spcPct val="35000"/>
            </a:spcAft>
            <a:buNone/>
          </a:pPr>
          <a:r>
            <a:rPr lang="en-US" sz="1700" kern="1200" dirty="0"/>
            <a:t>Develop meet up sites in the community and alternate transportation methods</a:t>
          </a:r>
        </a:p>
      </dsp:txBody>
      <dsp:txXfrm>
        <a:off x="1094903" y="4744292"/>
        <a:ext cx="5022432" cy="947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CDD84-3509-4650-B6DE-F838D9F154DD}">
      <dsp:nvSpPr>
        <dsp:cNvPr id="0" name=""/>
        <dsp:cNvSpPr/>
      </dsp:nvSpPr>
      <dsp:spPr>
        <a:xfrm>
          <a:off x="0" y="2364"/>
          <a:ext cx="6117335" cy="11983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C39CB-1819-4C3B-9BFD-98E4F172B119}">
      <dsp:nvSpPr>
        <dsp:cNvPr id="0" name=""/>
        <dsp:cNvSpPr/>
      </dsp:nvSpPr>
      <dsp:spPr>
        <a:xfrm>
          <a:off x="362489" y="271984"/>
          <a:ext cx="659071" cy="659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01EF8C-A4A3-48B3-A28A-E30EB04CCF63}">
      <dsp:nvSpPr>
        <dsp:cNvPr id="0" name=""/>
        <dsp:cNvSpPr/>
      </dsp:nvSpPr>
      <dsp:spPr>
        <a:xfrm>
          <a:off x="1384050" y="236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a:t>Consider flexibilities that need to be in place and create back up plans with staff, participants and families</a:t>
          </a:r>
        </a:p>
      </dsp:txBody>
      <dsp:txXfrm>
        <a:off x="1384050" y="2364"/>
        <a:ext cx="4733285" cy="1198312"/>
      </dsp:txXfrm>
    </dsp:sp>
    <dsp:sp modelId="{E73FDE0A-7D79-471A-9BC7-218F7D8E94BD}">
      <dsp:nvSpPr>
        <dsp:cNvPr id="0" name=""/>
        <dsp:cNvSpPr/>
      </dsp:nvSpPr>
      <dsp:spPr>
        <a:xfrm>
          <a:off x="0" y="1500254"/>
          <a:ext cx="6117335" cy="11983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9AA9C-2BB8-4BF5-8EA9-2BB8F52D9E9A}">
      <dsp:nvSpPr>
        <dsp:cNvPr id="0" name=""/>
        <dsp:cNvSpPr/>
      </dsp:nvSpPr>
      <dsp:spPr>
        <a:xfrm>
          <a:off x="362489" y="1769874"/>
          <a:ext cx="659071" cy="659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63178-61C0-432F-A5AC-0282725C8E72}">
      <dsp:nvSpPr>
        <dsp:cNvPr id="0" name=""/>
        <dsp:cNvSpPr/>
      </dsp:nvSpPr>
      <dsp:spPr>
        <a:xfrm>
          <a:off x="1384050" y="150025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a:t>Engage employers to discuss changes and identify new opportunities </a:t>
          </a:r>
        </a:p>
      </dsp:txBody>
      <dsp:txXfrm>
        <a:off x="1384050" y="1500254"/>
        <a:ext cx="4733285" cy="1198312"/>
      </dsp:txXfrm>
    </dsp:sp>
    <dsp:sp modelId="{95EFC944-0A99-45C2-BEE4-EFA3EECB11FF}">
      <dsp:nvSpPr>
        <dsp:cNvPr id="0" name=""/>
        <dsp:cNvSpPr/>
      </dsp:nvSpPr>
      <dsp:spPr>
        <a:xfrm>
          <a:off x="0" y="2998145"/>
          <a:ext cx="6117335" cy="11983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D263C-CB2B-4B3B-AB20-79505940B90A}">
      <dsp:nvSpPr>
        <dsp:cNvPr id="0" name=""/>
        <dsp:cNvSpPr/>
      </dsp:nvSpPr>
      <dsp:spPr>
        <a:xfrm>
          <a:off x="362489" y="3267765"/>
          <a:ext cx="659071" cy="6590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A816DE-F838-4894-8D75-34CAC164EADE}">
      <dsp:nvSpPr>
        <dsp:cNvPr id="0" name=""/>
        <dsp:cNvSpPr/>
      </dsp:nvSpPr>
      <dsp:spPr>
        <a:xfrm>
          <a:off x="1384050" y="299814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a:t>Use assistive technology, visuals, videos, etc. to teach people new safety in the community skills</a:t>
          </a:r>
        </a:p>
      </dsp:txBody>
      <dsp:txXfrm>
        <a:off x="1384050" y="2998145"/>
        <a:ext cx="4733285" cy="1198312"/>
      </dsp:txXfrm>
    </dsp:sp>
    <dsp:sp modelId="{B8C27415-48CE-4768-A8C6-3902B26D2318}">
      <dsp:nvSpPr>
        <dsp:cNvPr id="0" name=""/>
        <dsp:cNvSpPr/>
      </dsp:nvSpPr>
      <dsp:spPr>
        <a:xfrm>
          <a:off x="0" y="4496035"/>
          <a:ext cx="6117335" cy="11983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A954D-75B4-4B69-A115-1128600A77F9}">
      <dsp:nvSpPr>
        <dsp:cNvPr id="0" name=""/>
        <dsp:cNvSpPr/>
      </dsp:nvSpPr>
      <dsp:spPr>
        <a:xfrm>
          <a:off x="362489" y="4765655"/>
          <a:ext cx="659071" cy="6590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D49F6-9174-4236-9B16-0D75E177BCCA}">
      <dsp:nvSpPr>
        <dsp:cNvPr id="0" name=""/>
        <dsp:cNvSpPr/>
      </dsp:nvSpPr>
      <dsp:spPr>
        <a:xfrm>
          <a:off x="1384050" y="449603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a:t>Think ahead…Wisconsin winter isn’t far away!</a:t>
          </a:r>
        </a:p>
      </dsp:txBody>
      <dsp:txXfrm>
        <a:off x="1384050" y="4496035"/>
        <a:ext cx="4733285" cy="1198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6CE8B-C9FA-4439-8573-52EA7CF038DC}">
      <dsp:nvSpPr>
        <dsp:cNvPr id="0" name=""/>
        <dsp:cNvSpPr/>
      </dsp:nvSpPr>
      <dsp:spPr>
        <a:xfrm>
          <a:off x="0" y="140422"/>
          <a:ext cx="10515600"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Implement training with staff, clients and families on social distancing, protecting themselves and practicing good hygiene, and reporting when not feeling well.</a:t>
          </a:r>
        </a:p>
      </dsp:txBody>
      <dsp:txXfrm>
        <a:off x="42722" y="183144"/>
        <a:ext cx="10430156" cy="789716"/>
      </dsp:txXfrm>
    </dsp:sp>
    <dsp:sp modelId="{369B50AE-5472-498D-84E3-9593502F45C6}">
      <dsp:nvSpPr>
        <dsp:cNvPr id="0" name=""/>
        <dsp:cNvSpPr/>
      </dsp:nvSpPr>
      <dsp:spPr>
        <a:xfrm>
          <a:off x="0" y="1078942"/>
          <a:ext cx="10515600" cy="875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Prior to an in-person contact, assess for COVID-19 issues by asking the following screening questions by phone, text or email:  </a:t>
          </a:r>
        </a:p>
      </dsp:txBody>
      <dsp:txXfrm>
        <a:off x="42722" y="1121664"/>
        <a:ext cx="10430156" cy="789716"/>
      </dsp:txXfrm>
    </dsp:sp>
    <dsp:sp modelId="{3DDBED76-F81E-4D74-9115-B9E03B59B09A}">
      <dsp:nvSpPr>
        <dsp:cNvPr id="0" name=""/>
        <dsp:cNvSpPr/>
      </dsp:nvSpPr>
      <dsp:spPr>
        <a:xfrm>
          <a:off x="0" y="1954103"/>
          <a:ext cx="10515600"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Font typeface="Wingdings" panose="05000000000000000000" pitchFamily="2" charset="2"/>
            <a:buChar char="ü"/>
          </a:pPr>
          <a:r>
            <a:rPr lang="en-US" sz="1700" kern="1200" dirty="0"/>
            <a:t>Does any member of the household have a lower respiratory illness (e.g. cough, shortness of breath) or fever?  </a:t>
          </a:r>
        </a:p>
        <a:p>
          <a:pPr marL="171450" lvl="1" indent="-171450" algn="l" defTabSz="755650">
            <a:lnSpc>
              <a:spcPct val="90000"/>
            </a:lnSpc>
            <a:spcBef>
              <a:spcPct val="0"/>
            </a:spcBef>
            <a:spcAft>
              <a:spcPct val="20000"/>
            </a:spcAft>
            <a:buFont typeface="Wingdings" panose="05000000000000000000" pitchFamily="2" charset="2"/>
            <a:buChar char="ü"/>
          </a:pPr>
          <a:r>
            <a:rPr lang="en-US" sz="1700" kern="1200" dirty="0"/>
            <a:t>Has any member of the family living in the home come into close contact with a person diagnosed or under investigation for COVID-19? Close contact means being within approximately 6 feet for a prolonged period; or having direct contact with infectious secretions – e.g. being coughed on – while not 	wearing a gown, gloves or eye protection.  </a:t>
          </a:r>
        </a:p>
        <a:p>
          <a:pPr marL="171450" lvl="1" indent="-171450" algn="l" defTabSz="755650">
            <a:lnSpc>
              <a:spcPct val="90000"/>
            </a:lnSpc>
            <a:spcBef>
              <a:spcPct val="0"/>
            </a:spcBef>
            <a:spcAft>
              <a:spcPct val="20000"/>
            </a:spcAft>
            <a:buFont typeface="Wingdings" panose="05000000000000000000" pitchFamily="2" charset="2"/>
            <a:buChar char="ü"/>
          </a:pPr>
          <a:r>
            <a:rPr lang="en-US" sz="1700" kern="1200" dirty="0"/>
            <a:t>Within the last 30 days, has any member of the family living in the home recently traveled in an area with known local spread of COVID-19? </a:t>
          </a:r>
        </a:p>
      </dsp:txBody>
      <dsp:txXfrm>
        <a:off x="0" y="1954103"/>
        <a:ext cx="10515600" cy="1821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18252-9006-428E-9BFE-CB2FC566317A}">
      <dsp:nvSpPr>
        <dsp:cNvPr id="0" name=""/>
        <dsp:cNvSpPr/>
      </dsp:nvSpPr>
      <dsp:spPr>
        <a:xfrm>
          <a:off x="474228" y="89644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797AC-6D08-4F1F-B308-3FFC1312B138}">
      <dsp:nvSpPr>
        <dsp:cNvPr id="0" name=""/>
        <dsp:cNvSpPr/>
      </dsp:nvSpPr>
      <dsp:spPr>
        <a:xfrm>
          <a:off x="708228" y="113044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AE2B1-074C-42D7-AFCD-E52A783C0246}">
      <dsp:nvSpPr>
        <dsp:cNvPr id="0" name=""/>
        <dsp:cNvSpPr/>
      </dsp:nvSpPr>
      <dsp:spPr>
        <a:xfrm>
          <a:off x="123228" y="2336442"/>
          <a:ext cx="1800000"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dirty="0"/>
            <a:t>Implement </a:t>
          </a:r>
          <a:r>
            <a:rPr lang="en-US" sz="1400" b="1" kern="1200" cap="none" dirty="0"/>
            <a:t>health screening</a:t>
          </a:r>
          <a:r>
            <a:rPr lang="en-US" sz="1400" kern="1200" cap="none" dirty="0"/>
            <a:t> at arrival at facility or community- based activity</a:t>
          </a:r>
        </a:p>
      </dsp:txBody>
      <dsp:txXfrm>
        <a:off x="123228" y="2336442"/>
        <a:ext cx="1800000" cy="1302539"/>
      </dsp:txXfrm>
    </dsp:sp>
    <dsp:sp modelId="{05BB658F-2B09-4478-9E90-3F12BDBD6FFB}">
      <dsp:nvSpPr>
        <dsp:cNvPr id="0" name=""/>
        <dsp:cNvSpPr/>
      </dsp:nvSpPr>
      <dsp:spPr>
        <a:xfrm>
          <a:off x="2589228" y="89644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906F9-ED31-4FA8-9139-76BD153306B0}">
      <dsp:nvSpPr>
        <dsp:cNvPr id="0" name=""/>
        <dsp:cNvSpPr/>
      </dsp:nvSpPr>
      <dsp:spPr>
        <a:xfrm>
          <a:off x="2823228" y="113044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4075C-E24A-4AB3-AA19-1B617F3F9C02}">
      <dsp:nvSpPr>
        <dsp:cNvPr id="0" name=""/>
        <dsp:cNvSpPr/>
      </dsp:nvSpPr>
      <dsp:spPr>
        <a:xfrm>
          <a:off x="2238228" y="2336442"/>
          <a:ext cx="1800000"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dirty="0"/>
            <a:t>Develop a </a:t>
          </a:r>
          <a:r>
            <a:rPr lang="en-US" sz="1400" b="1" kern="1200" cap="none" dirty="0"/>
            <a:t>plan when people are unable to appropriately social distance </a:t>
          </a:r>
          <a:r>
            <a:rPr lang="en-US" sz="1400" kern="1200" cap="none" dirty="0"/>
            <a:t>once at the facility or in the community.  </a:t>
          </a:r>
        </a:p>
      </dsp:txBody>
      <dsp:txXfrm>
        <a:off x="2238228" y="2336442"/>
        <a:ext cx="1800000" cy="1302539"/>
      </dsp:txXfrm>
    </dsp:sp>
    <dsp:sp modelId="{751BD27C-4606-4850-A584-972F2D7BC9DC}">
      <dsp:nvSpPr>
        <dsp:cNvPr id="0" name=""/>
        <dsp:cNvSpPr/>
      </dsp:nvSpPr>
      <dsp:spPr>
        <a:xfrm>
          <a:off x="4704228" y="89644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07FE8-FF45-4B7E-9B23-5F5765C24F4E}">
      <dsp:nvSpPr>
        <dsp:cNvPr id="0" name=""/>
        <dsp:cNvSpPr/>
      </dsp:nvSpPr>
      <dsp:spPr>
        <a:xfrm>
          <a:off x="4938228" y="113044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F604C-C5B3-4EE0-93CF-79FAE052A3E7}">
      <dsp:nvSpPr>
        <dsp:cNvPr id="0" name=""/>
        <dsp:cNvSpPr/>
      </dsp:nvSpPr>
      <dsp:spPr>
        <a:xfrm>
          <a:off x="4353228" y="2336442"/>
          <a:ext cx="1800000"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cap="none" dirty="0"/>
            <a:t>Develop activities </a:t>
          </a:r>
          <a:r>
            <a:rPr lang="en-US" sz="1400" kern="1200" cap="none" dirty="0"/>
            <a:t>to allow people to participate without contact with each other.</a:t>
          </a:r>
        </a:p>
      </dsp:txBody>
      <dsp:txXfrm>
        <a:off x="4353228" y="2336442"/>
        <a:ext cx="1800000" cy="1302539"/>
      </dsp:txXfrm>
    </dsp:sp>
    <dsp:sp modelId="{710B8FCD-F3B3-4BE3-8492-A76A5BC0C9ED}">
      <dsp:nvSpPr>
        <dsp:cNvPr id="0" name=""/>
        <dsp:cNvSpPr/>
      </dsp:nvSpPr>
      <dsp:spPr>
        <a:xfrm>
          <a:off x="6819228" y="89644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7CBE91-EE37-4E4C-A6F8-CA3979A3DBC9}">
      <dsp:nvSpPr>
        <dsp:cNvPr id="0" name=""/>
        <dsp:cNvSpPr/>
      </dsp:nvSpPr>
      <dsp:spPr>
        <a:xfrm>
          <a:off x="7053228" y="1130442"/>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13A2B-F4D1-4FA3-BD4F-7ABE81F9E7C9}">
      <dsp:nvSpPr>
        <dsp:cNvPr id="0" name=""/>
        <dsp:cNvSpPr/>
      </dsp:nvSpPr>
      <dsp:spPr>
        <a:xfrm>
          <a:off x="6468228" y="2336442"/>
          <a:ext cx="1800000"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cap="none" dirty="0"/>
            <a:t>Limit the number of people using bathrooms at the same time.  </a:t>
          </a:r>
          <a:r>
            <a:rPr lang="en-US" sz="1400" b="0" kern="1200" cap="none" dirty="0"/>
            <a:t>H</a:t>
          </a:r>
          <a:r>
            <a:rPr lang="en-US" sz="1400" kern="1200" cap="none" dirty="0"/>
            <a:t>ave a stall between each person.</a:t>
          </a:r>
        </a:p>
      </dsp:txBody>
      <dsp:txXfrm>
        <a:off x="6468228" y="2336442"/>
        <a:ext cx="1800000" cy="1302539"/>
      </dsp:txXfrm>
    </dsp:sp>
    <dsp:sp modelId="{F25E965B-F486-4355-83D2-58AA72B601A4}">
      <dsp:nvSpPr>
        <dsp:cNvPr id="0" name=""/>
        <dsp:cNvSpPr/>
      </dsp:nvSpPr>
      <dsp:spPr>
        <a:xfrm>
          <a:off x="8934228" y="89644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61566D-2BAC-4222-B940-E4EF288324EF}">
      <dsp:nvSpPr>
        <dsp:cNvPr id="0" name=""/>
        <dsp:cNvSpPr/>
      </dsp:nvSpPr>
      <dsp:spPr>
        <a:xfrm>
          <a:off x="9168228" y="113044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170529-8BE3-46F8-92DE-695CB9B404B5}">
      <dsp:nvSpPr>
        <dsp:cNvPr id="0" name=""/>
        <dsp:cNvSpPr/>
      </dsp:nvSpPr>
      <dsp:spPr>
        <a:xfrm>
          <a:off x="8583228" y="2336442"/>
          <a:ext cx="1800000"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dirty="0"/>
            <a:t>Develop a </a:t>
          </a:r>
          <a:r>
            <a:rPr lang="en-US" sz="1400" b="1" kern="1200" cap="none" dirty="0"/>
            <a:t>schedule of handwashing </a:t>
          </a:r>
          <a:r>
            <a:rPr lang="en-US" sz="1400" kern="1200" cap="none" dirty="0"/>
            <a:t>or hand sanitizing for everyone</a:t>
          </a:r>
          <a:r>
            <a:rPr lang="en-US" sz="1400" kern="1200" dirty="0"/>
            <a:t>. </a:t>
          </a:r>
        </a:p>
      </dsp:txBody>
      <dsp:txXfrm>
        <a:off x="8583228" y="2336442"/>
        <a:ext cx="1800000" cy="13025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F2B9-5595-46AA-AA52-EA526F01A5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6FE46E-DF8B-4091-B520-C4AF28E3D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68CA05-593C-4A79-84AE-0BAAA1CC1B42}"/>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5" name="Footer Placeholder 4">
            <a:extLst>
              <a:ext uri="{FF2B5EF4-FFF2-40B4-BE49-F238E27FC236}">
                <a16:creationId xmlns:a16="http://schemas.microsoft.com/office/drawing/2014/main" id="{5C0A300F-BE56-482B-B060-34B2AAB60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E119A-5067-4A21-9B23-A17BD75F3F3B}"/>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11768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2D44-52A0-4A48-9DF4-0870AA5AA7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B5867C-4E2D-45F2-97E2-6AE7E687B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ACF3D-1FAD-4300-83D5-07617055FD54}"/>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5" name="Footer Placeholder 4">
            <a:extLst>
              <a:ext uri="{FF2B5EF4-FFF2-40B4-BE49-F238E27FC236}">
                <a16:creationId xmlns:a16="http://schemas.microsoft.com/office/drawing/2014/main" id="{60C27A6A-20F7-4822-BAAF-BE2316C03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6C58C1-7DDF-4095-B672-BB08F0681431}"/>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21502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EF0C8D-7506-48BF-B8DB-FF16539218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90A449-40C8-4243-B2D4-D56CB0E278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DE63A-EEBD-4105-9840-4006338BEAA1}"/>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5" name="Footer Placeholder 4">
            <a:extLst>
              <a:ext uri="{FF2B5EF4-FFF2-40B4-BE49-F238E27FC236}">
                <a16:creationId xmlns:a16="http://schemas.microsoft.com/office/drawing/2014/main" id="{2CA41FAA-D6E5-4534-89B1-C05BFA306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6E1B3-8126-4A4E-8338-10EE33083B74}"/>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323054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ADB6-5D55-48C6-8E02-7934EBE78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05094-BAF0-4322-87A2-61C890581E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AE686-AF7B-487C-BE1C-D78828152FF3}"/>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5" name="Footer Placeholder 4">
            <a:extLst>
              <a:ext uri="{FF2B5EF4-FFF2-40B4-BE49-F238E27FC236}">
                <a16:creationId xmlns:a16="http://schemas.microsoft.com/office/drawing/2014/main" id="{23D7E647-FC3C-4172-9DB1-BA10CA51D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9D6DF-4F86-4403-8E1D-EC8A3AA656B5}"/>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36703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1BE3-49FE-4C45-A7DB-4B6EF595F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1BD082-31DB-4445-B3FA-51F843A7C4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53FEF4-D4E4-4983-9D79-5824D835C477}"/>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5" name="Footer Placeholder 4">
            <a:extLst>
              <a:ext uri="{FF2B5EF4-FFF2-40B4-BE49-F238E27FC236}">
                <a16:creationId xmlns:a16="http://schemas.microsoft.com/office/drawing/2014/main" id="{3B4387B1-8910-44E3-8EAC-4D6474322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07548-213E-461C-9684-993A62C60710}"/>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4289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7D46-680A-4388-8DCC-588DF971E5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ADB8C-B6CE-4B5E-8E3A-1AD43D0F83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CE6FB-9FE3-4967-8ED3-5B060300BD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CF4A9-45CA-4BE2-AB4B-BD0BD1965A2D}"/>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6" name="Footer Placeholder 5">
            <a:extLst>
              <a:ext uri="{FF2B5EF4-FFF2-40B4-BE49-F238E27FC236}">
                <a16:creationId xmlns:a16="http://schemas.microsoft.com/office/drawing/2014/main" id="{065BD3AA-459B-4768-869C-6F2CE705A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0DA4E-B652-4F67-9BD7-C66EFD5F78B5}"/>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260835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9609-C9A6-41AB-BFE4-BD911DDE29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1B06B1-E945-4350-8B6F-3E6FBD798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F66692-D21A-42FA-AFC3-A4C0B7FFF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B364E8-85D2-4F95-90FA-BADD31B58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D6F4C-59A3-4761-BF44-E3BDFFAB05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986E1-41AE-497E-A7CA-D6BBD9640C8F}"/>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8" name="Footer Placeholder 7">
            <a:extLst>
              <a:ext uri="{FF2B5EF4-FFF2-40B4-BE49-F238E27FC236}">
                <a16:creationId xmlns:a16="http://schemas.microsoft.com/office/drawing/2014/main" id="{692C1DE1-2C36-4D52-8162-449D62C168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548BFF-FA22-4C05-92D6-AD0B661F8B01}"/>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96252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A509-41F4-48E0-8F95-763874F7CF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E19996-17AB-4B81-BD0A-E0C54554CEBF}"/>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4" name="Footer Placeholder 3">
            <a:extLst>
              <a:ext uri="{FF2B5EF4-FFF2-40B4-BE49-F238E27FC236}">
                <a16:creationId xmlns:a16="http://schemas.microsoft.com/office/drawing/2014/main" id="{DE6061DF-52AA-45D0-A875-636A874671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A13253-7582-4294-B198-AD6C784F7C99}"/>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292412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20001-8B16-4C2D-80BC-29FE3E6BAEE7}"/>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3" name="Footer Placeholder 2">
            <a:extLst>
              <a:ext uri="{FF2B5EF4-FFF2-40B4-BE49-F238E27FC236}">
                <a16:creationId xmlns:a16="http://schemas.microsoft.com/office/drawing/2014/main" id="{94DBD969-4ADF-4507-800D-461BD51CFF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FFFD6E-F85E-4AD7-90BD-BC453931A4A2}"/>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181296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054A-63D7-474C-BB20-928448303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716E56-156E-42BA-BF0C-87CAEE261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996B98-1796-48CB-A746-514418C5A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20407-8175-46BD-8214-094BDB63A216}"/>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6" name="Footer Placeholder 5">
            <a:extLst>
              <a:ext uri="{FF2B5EF4-FFF2-40B4-BE49-F238E27FC236}">
                <a16:creationId xmlns:a16="http://schemas.microsoft.com/office/drawing/2014/main" id="{512FCBD4-61B3-421B-8ABF-257FA99C9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D228A-F179-4BB1-B723-614C659AC575}"/>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297881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D1BF-3E28-4E12-BE61-2470A7CCD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78779-AB17-44BD-A23D-6148FB145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D9522-0CB3-4BD5-B57A-A08A66C99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4A28F-A81E-40C0-9ED0-BACBBEF76D96}"/>
              </a:ext>
            </a:extLst>
          </p:cNvPr>
          <p:cNvSpPr>
            <a:spLocks noGrp="1"/>
          </p:cNvSpPr>
          <p:nvPr>
            <p:ph type="dt" sz="half" idx="10"/>
          </p:nvPr>
        </p:nvSpPr>
        <p:spPr/>
        <p:txBody>
          <a:bodyPr/>
          <a:lstStyle/>
          <a:p>
            <a:fld id="{C7FF34CA-66BE-4D21-8BE3-F7F283083B15}" type="datetimeFigureOut">
              <a:rPr lang="en-US" smtClean="0"/>
              <a:t>5/18/2020</a:t>
            </a:fld>
            <a:endParaRPr lang="en-US"/>
          </a:p>
        </p:txBody>
      </p:sp>
      <p:sp>
        <p:nvSpPr>
          <p:cNvPr id="6" name="Footer Placeholder 5">
            <a:extLst>
              <a:ext uri="{FF2B5EF4-FFF2-40B4-BE49-F238E27FC236}">
                <a16:creationId xmlns:a16="http://schemas.microsoft.com/office/drawing/2014/main" id="{5F80F876-F5CB-4F98-891E-3816F5FD2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F21216-77E1-4A97-9B52-6A0F5D482817}"/>
              </a:ext>
            </a:extLst>
          </p:cNvPr>
          <p:cNvSpPr>
            <a:spLocks noGrp="1"/>
          </p:cNvSpPr>
          <p:nvPr>
            <p:ph type="sldNum" sz="quarter" idx="12"/>
          </p:nvPr>
        </p:nvSpPr>
        <p:spPr/>
        <p:txBody>
          <a:bodyPr/>
          <a:lstStyle/>
          <a:p>
            <a:fld id="{EDBD18B5-0918-4D3C-91AD-0BE240B9E931}" type="slidenum">
              <a:rPr lang="en-US" smtClean="0"/>
              <a:t>‹#›</a:t>
            </a:fld>
            <a:endParaRPr lang="en-US"/>
          </a:p>
        </p:txBody>
      </p:sp>
    </p:spTree>
    <p:extLst>
      <p:ext uri="{BB962C8B-B14F-4D97-AF65-F5344CB8AC3E}">
        <p14:creationId xmlns:p14="http://schemas.microsoft.com/office/powerpoint/2010/main" val="222091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93EC5E-DED3-4BD1-9ABC-C45B47648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525792-405A-43EC-AF5F-38EACE7DC3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5C0BE-EA8D-4AA2-AC9A-27E9E74153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F34CA-66BE-4D21-8BE3-F7F283083B15}" type="datetimeFigureOut">
              <a:rPr lang="en-US" smtClean="0"/>
              <a:t>5/18/2020</a:t>
            </a:fld>
            <a:endParaRPr lang="en-US"/>
          </a:p>
        </p:txBody>
      </p:sp>
      <p:sp>
        <p:nvSpPr>
          <p:cNvPr id="5" name="Footer Placeholder 4">
            <a:extLst>
              <a:ext uri="{FF2B5EF4-FFF2-40B4-BE49-F238E27FC236}">
                <a16:creationId xmlns:a16="http://schemas.microsoft.com/office/drawing/2014/main" id="{5E263060-ED87-4E5C-9EDF-FBD39B91E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FA9CD0-1CD1-430F-8B7B-C1EDFE4E0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18B5-0918-4D3C-91AD-0BE240B9E931}" type="slidenum">
              <a:rPr lang="en-US" smtClean="0"/>
              <a:t>‹#›</a:t>
            </a:fld>
            <a:endParaRPr lang="en-US"/>
          </a:p>
        </p:txBody>
      </p:sp>
    </p:spTree>
    <p:extLst>
      <p:ext uri="{BB962C8B-B14F-4D97-AF65-F5344CB8AC3E}">
        <p14:creationId xmlns:p14="http://schemas.microsoft.com/office/powerpoint/2010/main" val="192355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shannon@incontrolwisconsin.org" TargetMode="External"/><Relationship Id="rId2" Type="http://schemas.openxmlformats.org/officeDocument/2006/relationships/hyperlink" Target="mailto:Pugh@thearc.org" TargetMode="External"/><Relationship Id="rId1" Type="http://schemas.openxmlformats.org/officeDocument/2006/relationships/slideLayout" Target="../slideLayouts/slideLayout4.xml"/><Relationship Id="rId5" Type="http://schemas.openxmlformats.org/officeDocument/2006/relationships/image" Target="../media/image81.sv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nam10.safelinks.protection.outlook.com/?url=http%3A%2F%2Fr20.rs6.net%2Ftn.jsp%3Ff%3D001SHRcVILWHZYr15ko-Riit3j7pZQVdW8-1uBGlAK9S0xNKmPLIGVhtY-HJNMRifOOn2xSsARKpV9kmf4ueQzYG854doDSVzQ3chVIMOrk50sdUq3wTsBv0neXXBX7qsSpIevEE8NwFYCScnDzZ1ysOE01zXGRghyQkdxscpsVBS9kQhO8AfuCwAY2qyvd63MVvfMsXzsjFYwY0alAndN6k_bdIcQ0JEv_U-TR3F198uc25on-cZN0MyGNhVvMze24%26c%3DaBoXH28VVsTqD53ZjTPdzgD__nkApmRtHsHhKKaeGOdNnrV4CAakQQ%3D%3D%26ch%3DVHMXN0YhkjJ2e4BVpAVXUeW9XwrLnC1pfq3JCADMuwK8V7v9_Eoqeg%3D%3D&amp;data=02%7C01%7Cpugh%40thearc.org%7Ca18cfffc68884627742108d7f7b355c2%7C1508d6ca4350484cbe3aea487e334b0e%7C0%7C1%7C637250221932426766&amp;sdata=LxwOAXZFuVlJMq5acYK1i%2F8%2BCem6JDZMcCzZLjCeQlo%3D&amp;reserved=0" TargetMode="External"/><Relationship Id="rId3" Type="http://schemas.openxmlformats.org/officeDocument/2006/relationships/hyperlink" Target="https://www.cdc.gov/coronavirus/2019-ncov/community/guidance-manufacturing-workers-employers.html" TargetMode="External"/><Relationship Id="rId7" Type="http://schemas.openxmlformats.org/officeDocument/2006/relationships/hyperlink" Target="https://www.dhs.wisconsin.gov/covid-19/employers.htm" TargetMode="External"/><Relationship Id="rId2" Type="http://schemas.openxmlformats.org/officeDocument/2006/relationships/hyperlink" Target="https://www.cdc.gov/coronavirus/2019-ncov/community/guidance-business-response.html" TargetMode="External"/><Relationship Id="rId1" Type="http://schemas.openxmlformats.org/officeDocument/2006/relationships/slideLayout" Target="../slideLayouts/slideLayout2.xml"/><Relationship Id="rId6" Type="http://schemas.openxmlformats.org/officeDocument/2006/relationships/hyperlink" Target="https://www.dhs.wisconsin.gov/covid-19/ltc.htm" TargetMode="External"/><Relationship Id="rId5" Type="http://schemas.openxmlformats.org/officeDocument/2006/relationships/hyperlink" Target="https://www.cdc.gov/coronavirus/2019-ncov/community/organizations/disinfecting-transport-vehicles.html" TargetMode="External"/><Relationship Id="rId4" Type="http://schemas.openxmlformats.org/officeDocument/2006/relationships/hyperlink" Target="https://www.cdc.gov/coronavirus/2019-ncov/community/reopen-guidance.html"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2157D-5E5D-4B51-A689-EC31798EBECC}"/>
              </a:ext>
            </a:extLst>
          </p:cNvPr>
          <p:cNvSpPr>
            <a:spLocks noGrp="1"/>
          </p:cNvSpPr>
          <p:nvPr>
            <p:ph type="ctrTitle"/>
          </p:nvPr>
        </p:nvSpPr>
        <p:spPr>
          <a:xfrm>
            <a:off x="970908" y="1220919"/>
            <a:ext cx="5425781" cy="2387600"/>
          </a:xfrm>
        </p:spPr>
        <p:txBody>
          <a:bodyPr vert="horz" lIns="91440" tIns="45720" rIns="91440" bIns="45720" rtlCol="0">
            <a:normAutofit/>
          </a:bodyPr>
          <a:lstStyle/>
          <a:p>
            <a:pPr algn="l"/>
            <a:r>
              <a:rPr lang="en-US" sz="5100" b="1" kern="1200">
                <a:latin typeface="+mj-lt"/>
                <a:ea typeface="+mj-ea"/>
                <a:cs typeface="+mj-cs"/>
              </a:rPr>
              <a:t>Reopening Considerations and Questions</a:t>
            </a:r>
          </a:p>
        </p:txBody>
      </p:sp>
      <p:sp>
        <p:nvSpPr>
          <p:cNvPr id="3" name="Subtitle 2">
            <a:extLst>
              <a:ext uri="{FF2B5EF4-FFF2-40B4-BE49-F238E27FC236}">
                <a16:creationId xmlns:a16="http://schemas.microsoft.com/office/drawing/2014/main" id="{37BD04B3-3793-4FF5-8973-9569597FD0A7}"/>
              </a:ext>
            </a:extLst>
          </p:cNvPr>
          <p:cNvSpPr>
            <a:spLocks noGrp="1"/>
          </p:cNvSpPr>
          <p:nvPr>
            <p:ph type="subTitle" idx="1"/>
          </p:nvPr>
        </p:nvSpPr>
        <p:spPr>
          <a:xfrm>
            <a:off x="970908" y="3700594"/>
            <a:ext cx="5425781" cy="1655762"/>
          </a:xfrm>
        </p:spPr>
        <p:txBody>
          <a:bodyPr vert="horz" lIns="91440" tIns="45720" rIns="91440" bIns="45720" rtlCol="0">
            <a:normAutofit/>
          </a:bodyPr>
          <a:lstStyle/>
          <a:p>
            <a:pPr algn="l"/>
            <a:r>
              <a:rPr lang="en-US" sz="1500" dirty="0"/>
              <a:t>2020 WI Employment First Conference</a:t>
            </a:r>
          </a:p>
          <a:p>
            <a:pPr algn="l"/>
            <a:r>
              <a:rPr lang="en-US" sz="1500" dirty="0"/>
              <a:t>Lisa Pugh, The Arc Wisconsin</a:t>
            </a:r>
          </a:p>
          <a:p>
            <a:pPr algn="l"/>
            <a:r>
              <a:rPr lang="en-US" sz="1500" dirty="0"/>
              <a:t>Shannon Webb, </a:t>
            </a:r>
            <a:r>
              <a:rPr lang="en-US" sz="1500" dirty="0" err="1"/>
              <a:t>inControl</a:t>
            </a:r>
            <a:r>
              <a:rPr lang="en-US" sz="1500" dirty="0"/>
              <a:t> Wisconsin, Inc. </a:t>
            </a:r>
          </a:p>
          <a:p>
            <a:pPr algn="l"/>
            <a:endParaRPr lang="en-US" sz="1500" dirty="0"/>
          </a:p>
        </p:txBody>
      </p:sp>
      <p:sp>
        <p:nvSpPr>
          <p:cNvPr id="30" name="Freeform: Shape 18">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2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Block Arc 22">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24">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7" name="Straight Connector 26">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Arc 30">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017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FD6D6C-3D88-44A6-9FCB-EECD3596CB99}"/>
              </a:ext>
            </a:extLst>
          </p:cNvPr>
          <p:cNvSpPr>
            <a:spLocks noGrp="1"/>
          </p:cNvSpPr>
          <p:nvPr>
            <p:ph type="title"/>
          </p:nvPr>
        </p:nvSpPr>
        <p:spPr>
          <a:xfrm>
            <a:off x="391378" y="320675"/>
            <a:ext cx="11407487" cy="1325563"/>
          </a:xfrm>
        </p:spPr>
        <p:txBody>
          <a:bodyPr>
            <a:normAutofit/>
          </a:bodyPr>
          <a:lstStyle/>
          <a:p>
            <a:r>
              <a:rPr lang="en-US" sz="5400" b="1" dirty="0">
                <a:solidFill>
                  <a:schemeClr val="bg1"/>
                </a:solidFill>
              </a:rPr>
              <a:t>Preparing the Facility</a:t>
            </a:r>
          </a:p>
        </p:txBody>
      </p:sp>
      <p:graphicFrame>
        <p:nvGraphicFramePr>
          <p:cNvPr id="5" name="Content Placeholder 2">
            <a:extLst>
              <a:ext uri="{FF2B5EF4-FFF2-40B4-BE49-F238E27FC236}">
                <a16:creationId xmlns:a16="http://schemas.microsoft.com/office/drawing/2014/main" id="{D0EE0F44-EA5B-4EB0-8CFC-961574910502}"/>
              </a:ext>
            </a:extLst>
          </p:cNvPr>
          <p:cNvGraphicFramePr>
            <a:graphicFrameLocks noGrp="1"/>
          </p:cNvGraphicFramePr>
          <p:nvPr>
            <p:ph idx="1"/>
            <p:extLst>
              <p:ext uri="{D42A27DB-BD31-4B8C-83A1-F6EECF244321}">
                <p14:modId xmlns:p14="http://schemas.microsoft.com/office/powerpoint/2010/main" val="3211927271"/>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83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8105A-80F5-402A-A960-5036C13037CB}"/>
              </a:ext>
            </a:extLst>
          </p:cNvPr>
          <p:cNvSpPr>
            <a:spLocks noGrp="1"/>
          </p:cNvSpPr>
          <p:nvPr>
            <p:ph type="title"/>
          </p:nvPr>
        </p:nvSpPr>
        <p:spPr>
          <a:xfrm>
            <a:off x="594360" y="1209086"/>
            <a:ext cx="3876848" cy="4064925"/>
          </a:xfrm>
        </p:spPr>
        <p:txBody>
          <a:bodyPr anchor="ctr">
            <a:normAutofit/>
          </a:bodyPr>
          <a:lstStyle/>
          <a:p>
            <a:r>
              <a:rPr lang="en-US" sz="4600" b="1" dirty="0"/>
              <a:t>Preparing for Community-Based Services</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40FC1EE-4282-4E57-B90F-F4E3826DABFD}"/>
              </a:ext>
            </a:extLst>
          </p:cNvPr>
          <p:cNvGraphicFramePr>
            <a:graphicFrameLocks noGrp="1"/>
          </p:cNvGraphicFramePr>
          <p:nvPr>
            <p:ph idx="1"/>
            <p:extLst>
              <p:ext uri="{D42A27DB-BD31-4B8C-83A1-F6EECF244321}">
                <p14:modId xmlns:p14="http://schemas.microsoft.com/office/powerpoint/2010/main" val="1124610356"/>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696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7C342-A66D-4A61-8D85-26F617BCA7F6}"/>
              </a:ext>
            </a:extLst>
          </p:cNvPr>
          <p:cNvSpPr>
            <a:spLocks noGrp="1"/>
          </p:cNvSpPr>
          <p:nvPr>
            <p:ph type="title"/>
          </p:nvPr>
        </p:nvSpPr>
        <p:spPr>
          <a:xfrm>
            <a:off x="594360" y="1209086"/>
            <a:ext cx="3876848" cy="4064925"/>
          </a:xfrm>
        </p:spPr>
        <p:txBody>
          <a:bodyPr anchor="ctr">
            <a:normAutofit/>
          </a:bodyPr>
          <a:lstStyle/>
          <a:p>
            <a:r>
              <a:rPr lang="en-US" sz="4600" b="1" dirty="0"/>
              <a:t>Preparing for Community-Based Services</a:t>
            </a:r>
            <a:endParaRPr lang="en-US" sz="4600" dirty="0"/>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609ABDD-7941-4B7E-8828-A46D54821B54}"/>
              </a:ext>
            </a:extLst>
          </p:cNvPr>
          <p:cNvGraphicFramePr>
            <a:graphicFrameLocks noGrp="1"/>
          </p:cNvGraphicFramePr>
          <p:nvPr>
            <p:ph idx="1"/>
            <p:extLst>
              <p:ext uri="{D42A27DB-BD31-4B8C-83A1-F6EECF244321}">
                <p14:modId xmlns:p14="http://schemas.microsoft.com/office/powerpoint/2010/main" val="3832996932"/>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53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D5F2E7E6-0185-44B7-851D-B22EE2A0D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2083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FD6D6C-3D88-44A6-9FCB-EECD3596CB99}"/>
              </a:ext>
            </a:extLst>
          </p:cNvPr>
          <p:cNvSpPr>
            <a:spLocks noGrp="1"/>
          </p:cNvSpPr>
          <p:nvPr>
            <p:ph type="title"/>
          </p:nvPr>
        </p:nvSpPr>
        <p:spPr>
          <a:xfrm>
            <a:off x="838200" y="368515"/>
            <a:ext cx="10515600" cy="1325563"/>
          </a:xfrm>
        </p:spPr>
        <p:txBody>
          <a:bodyPr>
            <a:normAutofit/>
          </a:bodyPr>
          <a:lstStyle/>
          <a:p>
            <a:pPr algn="ctr"/>
            <a:r>
              <a:rPr lang="en-US" sz="4600" b="1" dirty="0">
                <a:solidFill>
                  <a:schemeClr val="bg1">
                    <a:lumMod val="95000"/>
                  </a:schemeClr>
                </a:solidFill>
              </a:rPr>
              <a:t>Safe Procedures When Providing Services </a:t>
            </a:r>
          </a:p>
        </p:txBody>
      </p:sp>
      <p:graphicFrame>
        <p:nvGraphicFramePr>
          <p:cNvPr id="11" name="Content Placeholder 2">
            <a:extLst>
              <a:ext uri="{FF2B5EF4-FFF2-40B4-BE49-F238E27FC236}">
                <a16:creationId xmlns:a16="http://schemas.microsoft.com/office/drawing/2014/main" id="{1348A51B-99BC-4EBD-882F-EF217A839B44}"/>
              </a:ext>
            </a:extLst>
          </p:cNvPr>
          <p:cNvGraphicFramePr>
            <a:graphicFrameLocks noGrp="1"/>
          </p:cNvGraphicFramePr>
          <p:nvPr>
            <p:ph idx="1"/>
            <p:extLst>
              <p:ext uri="{D42A27DB-BD31-4B8C-83A1-F6EECF244321}">
                <p14:modId xmlns:p14="http://schemas.microsoft.com/office/powerpoint/2010/main" val="533271077"/>
              </p:ext>
            </p:extLst>
          </p:nvPr>
        </p:nvGraphicFramePr>
        <p:xfrm>
          <a:off x="838200" y="2265218"/>
          <a:ext cx="10515600" cy="3916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66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3DD88A-CB71-4C4C-96C4-7F014E6AD53A}"/>
              </a:ext>
            </a:extLst>
          </p:cNvPr>
          <p:cNvSpPr>
            <a:spLocks noGrp="1"/>
          </p:cNvSpPr>
          <p:nvPr>
            <p:ph type="title"/>
          </p:nvPr>
        </p:nvSpPr>
        <p:spPr>
          <a:xfrm>
            <a:off x="841248" y="334644"/>
            <a:ext cx="10509504" cy="1076914"/>
          </a:xfrm>
        </p:spPr>
        <p:txBody>
          <a:bodyPr anchor="ctr">
            <a:normAutofit/>
          </a:bodyPr>
          <a:lstStyle/>
          <a:p>
            <a:r>
              <a:rPr lang="en-US" sz="4000" b="1"/>
              <a:t>Safe Procedures When Providing Services </a:t>
            </a:r>
            <a:endParaRPr lang="en-US" sz="4000" b="1" dirty="0"/>
          </a:p>
        </p:txBody>
      </p:sp>
      <p:sp>
        <p:nvSpPr>
          <p:cNvPr id="16" name="Rectangle 15">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CE83C9C-9DD8-4072-BA0D-71C6F2CDDC8D}"/>
              </a:ext>
            </a:extLst>
          </p:cNvPr>
          <p:cNvGraphicFramePr>
            <a:graphicFrameLocks noGrp="1"/>
          </p:cNvGraphicFramePr>
          <p:nvPr>
            <p:ph idx="1"/>
            <p:extLst>
              <p:ext uri="{D42A27DB-BD31-4B8C-83A1-F6EECF244321}">
                <p14:modId xmlns:p14="http://schemas.microsoft.com/office/powerpoint/2010/main" val="256371021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86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3DD88A-CB71-4C4C-96C4-7F014E6AD53A}"/>
              </a:ext>
            </a:extLst>
          </p:cNvPr>
          <p:cNvSpPr>
            <a:spLocks noGrp="1"/>
          </p:cNvSpPr>
          <p:nvPr>
            <p:ph type="title"/>
          </p:nvPr>
        </p:nvSpPr>
        <p:spPr>
          <a:xfrm>
            <a:off x="841248" y="334644"/>
            <a:ext cx="10509504" cy="1076914"/>
          </a:xfrm>
        </p:spPr>
        <p:txBody>
          <a:bodyPr anchor="ctr">
            <a:normAutofit/>
          </a:bodyPr>
          <a:lstStyle/>
          <a:p>
            <a:r>
              <a:rPr lang="en-US" sz="4000" b="1" dirty="0"/>
              <a:t>Safe Procedures When Providing Services </a:t>
            </a:r>
          </a:p>
        </p:txBody>
      </p:sp>
      <p:sp>
        <p:nvSpPr>
          <p:cNvPr id="16" name="Rectangle 15">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CE83C9C-9DD8-4072-BA0D-71C6F2CDDC8D}"/>
              </a:ext>
            </a:extLst>
          </p:cNvPr>
          <p:cNvGraphicFramePr>
            <a:graphicFrameLocks noGrp="1"/>
          </p:cNvGraphicFramePr>
          <p:nvPr>
            <p:ph idx="1"/>
            <p:extLst>
              <p:ext uri="{D42A27DB-BD31-4B8C-83A1-F6EECF244321}">
                <p14:modId xmlns:p14="http://schemas.microsoft.com/office/powerpoint/2010/main" val="2322475758"/>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5825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8DB45-12B8-46CA-BC20-9ACC51E482EB}"/>
              </a:ext>
            </a:extLst>
          </p:cNvPr>
          <p:cNvSpPr>
            <a:spLocks noGrp="1"/>
          </p:cNvSpPr>
          <p:nvPr>
            <p:ph type="title"/>
          </p:nvPr>
        </p:nvSpPr>
        <p:spPr>
          <a:xfrm>
            <a:off x="594360" y="637125"/>
            <a:ext cx="3163448" cy="5256371"/>
          </a:xfrm>
        </p:spPr>
        <p:txBody>
          <a:bodyPr>
            <a:normAutofit/>
          </a:bodyPr>
          <a:lstStyle/>
          <a:p>
            <a:r>
              <a:rPr lang="en-US" b="1" dirty="0"/>
              <a:t>What To Do If People Get Sick or Exposed </a:t>
            </a:r>
          </a:p>
        </p:txBody>
      </p:sp>
      <p:graphicFrame>
        <p:nvGraphicFramePr>
          <p:cNvPr id="7" name="Content Placeholder 4">
            <a:extLst>
              <a:ext uri="{FF2B5EF4-FFF2-40B4-BE49-F238E27FC236}">
                <a16:creationId xmlns:a16="http://schemas.microsoft.com/office/drawing/2014/main" id="{4F8C0845-550F-47DB-981B-BDFEE122D4E5}"/>
              </a:ext>
            </a:extLst>
          </p:cNvPr>
          <p:cNvGraphicFramePr>
            <a:graphicFrameLocks noGrp="1"/>
          </p:cNvGraphicFramePr>
          <p:nvPr>
            <p:ph idx="1"/>
            <p:extLst>
              <p:ext uri="{D42A27DB-BD31-4B8C-83A1-F6EECF244321}">
                <p14:modId xmlns:p14="http://schemas.microsoft.com/office/powerpoint/2010/main" val="2796810816"/>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57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176E4-9BF9-4108-895E-0D367F10CC25}"/>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What To Do If People Get Sick or Exposed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2DA895-82B0-479A-A93D-C0134FA9B888}"/>
              </a:ext>
            </a:extLst>
          </p:cNvPr>
          <p:cNvSpPr>
            <a:spLocks noGrp="1"/>
          </p:cNvSpPr>
          <p:nvPr>
            <p:ph idx="1"/>
          </p:nvPr>
        </p:nvSpPr>
        <p:spPr>
          <a:xfrm>
            <a:off x="4447308" y="591344"/>
            <a:ext cx="6906491" cy="5585619"/>
          </a:xfrm>
        </p:spPr>
        <p:txBody>
          <a:bodyPr anchor="ctr">
            <a:normAutofit/>
          </a:bodyPr>
          <a:lstStyle/>
          <a:p>
            <a:pPr marL="0" lvl="0" indent="0">
              <a:buNone/>
            </a:pPr>
            <a:r>
              <a:rPr lang="en-US" sz="2400" dirty="0"/>
              <a:t>For people </a:t>
            </a:r>
            <a:r>
              <a:rPr lang="en-US" sz="2400" b="1" dirty="0"/>
              <a:t>with symptoms from any cause </a:t>
            </a:r>
            <a:r>
              <a:rPr lang="en-US" sz="2400" dirty="0"/>
              <a:t>(Positive COVID-19 test or Negative COVID-19 test) require quarantine/isolation until both of the following have occurred:   </a:t>
            </a:r>
          </a:p>
          <a:p>
            <a:pPr marL="284163" lvl="1" indent="-225425"/>
            <a:r>
              <a:rPr lang="en-US" sz="2000" dirty="0"/>
              <a:t>The person is free from fever, productive cough and other acute symptoms of respiratory infection for </a:t>
            </a:r>
            <a:r>
              <a:rPr lang="en-US" sz="2000"/>
              <a:t>72 hours </a:t>
            </a:r>
            <a:r>
              <a:rPr lang="en-US" sz="2000" dirty="0"/>
              <a:t>AND </a:t>
            </a:r>
          </a:p>
          <a:p>
            <a:pPr marL="284163" lvl="1" indent="-225425"/>
            <a:r>
              <a:rPr lang="en-US" sz="2000" dirty="0"/>
              <a:t>7 days have elapsed from 1st day of symptoms</a:t>
            </a:r>
          </a:p>
          <a:p>
            <a:pPr lvl="0"/>
            <a:endParaRPr lang="en-US" sz="2400" dirty="0"/>
          </a:p>
          <a:p>
            <a:pPr marL="0" lvl="0" indent="0">
              <a:buNone/>
            </a:pPr>
            <a:r>
              <a:rPr lang="en-US" sz="2400" dirty="0"/>
              <a:t>For people </a:t>
            </a:r>
            <a:r>
              <a:rPr lang="en-US" sz="2400" b="1" dirty="0"/>
              <a:t>without symptoms </a:t>
            </a:r>
            <a:r>
              <a:rPr lang="en-US" sz="2400" dirty="0"/>
              <a:t>(No COVID-19 test with Confirmed or Possible Community Transmission), require quarantine/isolation until:</a:t>
            </a:r>
          </a:p>
          <a:p>
            <a:r>
              <a:rPr lang="en-US" sz="2000" dirty="0"/>
              <a:t>14 days have elapsed from 1st day of isolation AND</a:t>
            </a:r>
          </a:p>
          <a:p>
            <a:r>
              <a:rPr lang="en-US" sz="2000" dirty="0"/>
              <a:t>They have not developed any symptoms during isolation period</a:t>
            </a:r>
          </a:p>
        </p:txBody>
      </p:sp>
    </p:spTree>
    <p:extLst>
      <p:ext uri="{BB962C8B-B14F-4D97-AF65-F5344CB8AC3E}">
        <p14:creationId xmlns:p14="http://schemas.microsoft.com/office/powerpoint/2010/main" val="140073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10;&#10;Description automatically generated">
            <a:extLst>
              <a:ext uri="{FF2B5EF4-FFF2-40B4-BE49-F238E27FC236}">
                <a16:creationId xmlns:a16="http://schemas.microsoft.com/office/drawing/2014/main" id="{BD0CCE4E-64A6-414E-A848-12148D192BE6}"/>
              </a:ext>
            </a:extLst>
          </p:cNvPr>
          <p:cNvPicPr>
            <a:picLocks noChangeAspect="1"/>
          </p:cNvPicPr>
          <p:nvPr/>
        </p:nvPicPr>
        <p:blipFill rotWithShape="1">
          <a:blip r:embed="rId2">
            <a:alphaModFix amt="55000"/>
          </a:blip>
          <a:srcRect t="2692" b="13039"/>
          <a:stretch/>
        </p:blipFill>
        <p:spPr>
          <a:xfrm>
            <a:off x="20" y="10"/>
            <a:ext cx="12191980" cy="6857990"/>
          </a:xfrm>
          <a:prstGeom prst="rect">
            <a:avLst/>
          </a:prstGeom>
        </p:spPr>
      </p:pic>
      <p:sp>
        <p:nvSpPr>
          <p:cNvPr id="22" name="Oval 21">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84725-1C04-4232-9D4C-C42AA23EC644}"/>
              </a:ext>
            </a:extLst>
          </p:cNvPr>
          <p:cNvSpPr>
            <a:spLocks noGrp="1"/>
          </p:cNvSpPr>
          <p:nvPr>
            <p:ph type="title"/>
          </p:nvPr>
        </p:nvSpPr>
        <p:spPr>
          <a:xfrm>
            <a:off x="3577192" y="1032483"/>
            <a:ext cx="5037616" cy="2982360"/>
          </a:xfrm>
        </p:spPr>
        <p:txBody>
          <a:bodyPr vert="horz" lIns="91440" tIns="45720" rIns="91440" bIns="45720" rtlCol="0" anchor="b">
            <a:normAutofit/>
          </a:bodyPr>
          <a:lstStyle/>
          <a:p>
            <a:pPr algn="ctr"/>
            <a:r>
              <a:rPr lang="en-US" sz="4200" b="1" dirty="0"/>
              <a:t>What are some essential elements of</a:t>
            </a:r>
            <a:br>
              <a:rPr lang="en-US" sz="4200" b="1" dirty="0"/>
            </a:br>
            <a:r>
              <a:rPr lang="en-US" sz="4200" b="1" dirty="0"/>
              <a:t>planning that might be neglected?</a:t>
            </a:r>
          </a:p>
        </p:txBody>
      </p:sp>
      <p:sp>
        <p:nvSpPr>
          <p:cNvPr id="24" name="Arc 23">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Oval 25">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1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2EB48F-552A-4FE0-AB40-0F109500A107}"/>
              </a:ext>
            </a:extLst>
          </p:cNvPr>
          <p:cNvPicPr>
            <a:picLocks noChangeAspect="1"/>
          </p:cNvPicPr>
          <p:nvPr/>
        </p:nvPicPr>
        <p:blipFill rotWithShape="1">
          <a:blip r:embed="rId2"/>
          <a:srcRect b="7112"/>
          <a:stretch/>
        </p:blipFill>
        <p:spPr>
          <a:xfrm>
            <a:off x="2726278" y="139140"/>
            <a:ext cx="6412932" cy="1890143"/>
          </a:xfrm>
          <a:prstGeom prst="rect">
            <a:avLst/>
          </a:prstGeom>
        </p:spPr>
      </p:pic>
      <p:pic>
        <p:nvPicPr>
          <p:cNvPr id="5" name="Picture 4">
            <a:extLst>
              <a:ext uri="{FF2B5EF4-FFF2-40B4-BE49-F238E27FC236}">
                <a16:creationId xmlns:a16="http://schemas.microsoft.com/office/drawing/2014/main" id="{B8BB68FD-6778-4396-A89A-D511DF534F4F}"/>
              </a:ext>
            </a:extLst>
          </p:cNvPr>
          <p:cNvPicPr>
            <a:picLocks noChangeAspect="1"/>
          </p:cNvPicPr>
          <p:nvPr/>
        </p:nvPicPr>
        <p:blipFill rotWithShape="1">
          <a:blip r:embed="rId3"/>
          <a:srcRect t="2252"/>
          <a:stretch/>
        </p:blipFill>
        <p:spPr>
          <a:xfrm>
            <a:off x="2726278" y="1980127"/>
            <a:ext cx="6246578" cy="4931662"/>
          </a:xfrm>
          <a:prstGeom prst="rect">
            <a:avLst/>
          </a:prstGeom>
        </p:spPr>
      </p:pic>
    </p:spTree>
    <p:extLst>
      <p:ext uri="{BB962C8B-B14F-4D97-AF65-F5344CB8AC3E}">
        <p14:creationId xmlns:p14="http://schemas.microsoft.com/office/powerpoint/2010/main" val="79322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EA73F9-E814-42D0-B989-35BCEDA9577B}"/>
              </a:ext>
            </a:extLst>
          </p:cNvPr>
          <p:cNvSpPr>
            <a:spLocks noGrp="1"/>
          </p:cNvSpPr>
          <p:nvPr>
            <p:ph type="title"/>
          </p:nvPr>
        </p:nvSpPr>
        <p:spPr>
          <a:xfrm>
            <a:off x="838200" y="365125"/>
            <a:ext cx="10515600" cy="1325563"/>
          </a:xfrm>
        </p:spPr>
        <p:txBody>
          <a:bodyPr>
            <a:normAutofit/>
          </a:bodyPr>
          <a:lstStyle/>
          <a:p>
            <a:r>
              <a:rPr lang="en-US" b="1" dirty="0"/>
              <a:t>Session Overview</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0BE2794-8C58-4C73-913F-6A1A0EB5E972}"/>
              </a:ext>
            </a:extLst>
          </p:cNvPr>
          <p:cNvSpPr>
            <a:spLocks noGrp="1"/>
          </p:cNvSpPr>
          <p:nvPr>
            <p:ph idx="1"/>
          </p:nvPr>
        </p:nvSpPr>
        <p:spPr>
          <a:xfrm>
            <a:off x="838200" y="1825625"/>
            <a:ext cx="10515600" cy="4351338"/>
          </a:xfrm>
        </p:spPr>
        <p:txBody>
          <a:bodyPr>
            <a:normAutofit/>
          </a:bodyPr>
          <a:lstStyle/>
          <a:p>
            <a:pPr marL="571500" indent="-571500">
              <a:buFont typeface="+mj-lt"/>
              <a:buAutoNum type="romanUcPeriod"/>
            </a:pPr>
            <a:r>
              <a:rPr lang="en-US" dirty="0"/>
              <a:t>What’s in Place Now/Resources to Guide Agencies on Reopening</a:t>
            </a:r>
          </a:p>
          <a:p>
            <a:pPr marL="571500" indent="-571500">
              <a:buFont typeface="+mj-lt"/>
              <a:buAutoNum type="romanUcPeriod"/>
            </a:pPr>
            <a:r>
              <a:rPr lang="en-US" dirty="0"/>
              <a:t>Considerations for Reopening and Resuming Services, including Community-Based Services</a:t>
            </a:r>
          </a:p>
          <a:p>
            <a:pPr marL="571500" indent="-571500">
              <a:buFont typeface="+mj-lt"/>
              <a:buAutoNum type="romanUcPeriod"/>
            </a:pPr>
            <a:r>
              <a:rPr lang="en-US" dirty="0"/>
              <a:t>Discussion Questions: </a:t>
            </a:r>
          </a:p>
          <a:p>
            <a:pPr lvl="2"/>
            <a:r>
              <a:rPr lang="en-US" dirty="0"/>
              <a:t>What planning and preparation have you done with participants, families/guardians, staff, transportation, and other service providers? </a:t>
            </a:r>
          </a:p>
          <a:p>
            <a:pPr lvl="2"/>
            <a:r>
              <a:rPr lang="en-US" dirty="0"/>
              <a:t>What new opportunities and innovative approaches are you taking to reimagine/resume community-based services and supports? </a:t>
            </a:r>
          </a:p>
          <a:p>
            <a:pPr lvl="2"/>
            <a:r>
              <a:rPr lang="en-US" dirty="0"/>
              <a:t>What outstanding questions and concerns would be helpful for the Department of Health Services to answer? </a:t>
            </a:r>
          </a:p>
        </p:txBody>
      </p:sp>
    </p:spTree>
    <p:extLst>
      <p:ext uri="{BB962C8B-B14F-4D97-AF65-F5344CB8AC3E}">
        <p14:creationId xmlns:p14="http://schemas.microsoft.com/office/powerpoint/2010/main" val="37748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05D5C1-087D-4B4D-8396-35CF2B67A155}"/>
              </a:ext>
            </a:extLst>
          </p:cNvPr>
          <p:cNvPicPr>
            <a:picLocks noChangeAspect="1"/>
          </p:cNvPicPr>
          <p:nvPr/>
        </p:nvPicPr>
        <p:blipFill>
          <a:blip r:embed="rId2"/>
          <a:stretch>
            <a:fillRect/>
          </a:stretch>
        </p:blipFill>
        <p:spPr>
          <a:xfrm>
            <a:off x="2039062" y="104182"/>
            <a:ext cx="8234491" cy="6652358"/>
          </a:xfrm>
          <a:prstGeom prst="rect">
            <a:avLst/>
          </a:prstGeom>
        </p:spPr>
      </p:pic>
    </p:spTree>
    <p:extLst>
      <p:ext uri="{BB962C8B-B14F-4D97-AF65-F5344CB8AC3E}">
        <p14:creationId xmlns:p14="http://schemas.microsoft.com/office/powerpoint/2010/main" val="1957290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048281-217A-45AB-8381-2E6E3AE68CD9}"/>
              </a:ext>
            </a:extLst>
          </p:cNvPr>
          <p:cNvPicPr>
            <a:picLocks noChangeAspect="1"/>
          </p:cNvPicPr>
          <p:nvPr/>
        </p:nvPicPr>
        <p:blipFill>
          <a:blip r:embed="rId2"/>
          <a:stretch>
            <a:fillRect/>
          </a:stretch>
        </p:blipFill>
        <p:spPr>
          <a:xfrm>
            <a:off x="1545188" y="99371"/>
            <a:ext cx="9173949" cy="6712176"/>
          </a:xfrm>
          <a:prstGeom prst="rect">
            <a:avLst/>
          </a:prstGeom>
        </p:spPr>
      </p:pic>
    </p:spTree>
    <p:extLst>
      <p:ext uri="{BB962C8B-B14F-4D97-AF65-F5344CB8AC3E}">
        <p14:creationId xmlns:p14="http://schemas.microsoft.com/office/powerpoint/2010/main" val="217410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62E6CA-D8D8-4395-8ED9-BE959D7CD2B0}"/>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Discussion</a:t>
            </a:r>
          </a:p>
        </p:txBody>
      </p:sp>
      <p:sp>
        <p:nvSpPr>
          <p:cNvPr id="4" name="Content Placeholder 3">
            <a:extLst>
              <a:ext uri="{FF2B5EF4-FFF2-40B4-BE49-F238E27FC236}">
                <a16:creationId xmlns:a16="http://schemas.microsoft.com/office/drawing/2014/main" id="{3E6CDD44-E4BD-4173-8B30-E5A143FB1BDE}"/>
              </a:ext>
            </a:extLst>
          </p:cNvPr>
          <p:cNvSpPr>
            <a:spLocks noGrp="1"/>
          </p:cNvSpPr>
          <p:nvPr>
            <p:ph sz="half" idx="1"/>
          </p:nvPr>
        </p:nvSpPr>
        <p:spPr>
          <a:xfrm>
            <a:off x="4121150" y="1566774"/>
            <a:ext cx="7467770" cy="1973469"/>
          </a:xfrm>
        </p:spPr>
        <p:txBody>
          <a:bodyPr wrap="square" anchor="t">
            <a:normAutofit lnSpcReduction="10000"/>
          </a:bodyPr>
          <a:lstStyle/>
          <a:p>
            <a:pPr marL="171450" lvl="2" indent="0">
              <a:buNone/>
            </a:pPr>
            <a:r>
              <a:rPr lang="en-US" sz="3200" b="1" dirty="0"/>
              <a:t>What planning and preparation have you done with participants, families, guardians, staff, transportation, and other service providers? </a:t>
            </a:r>
          </a:p>
        </p:txBody>
      </p:sp>
      <p:sp>
        <p:nvSpPr>
          <p:cNvPr id="5" name="Content Placeholder 4">
            <a:extLst>
              <a:ext uri="{FF2B5EF4-FFF2-40B4-BE49-F238E27FC236}">
                <a16:creationId xmlns:a16="http://schemas.microsoft.com/office/drawing/2014/main" id="{304922A9-4C26-4FCF-9F42-DF86B83AA40C}"/>
              </a:ext>
            </a:extLst>
          </p:cNvPr>
          <p:cNvSpPr>
            <a:spLocks noGrp="1"/>
          </p:cNvSpPr>
          <p:nvPr>
            <p:ph sz="half" idx="2"/>
          </p:nvPr>
        </p:nvSpPr>
        <p:spPr>
          <a:xfrm>
            <a:off x="4079875" y="3830007"/>
            <a:ext cx="7232650" cy="2294787"/>
          </a:xfrm>
        </p:spPr>
        <p:txBody>
          <a:bodyPr wrap="square" anchor="t">
            <a:normAutofit lnSpcReduction="10000"/>
          </a:bodyPr>
          <a:lstStyle/>
          <a:p>
            <a:pPr marL="0" indent="0">
              <a:buNone/>
            </a:pPr>
            <a:r>
              <a:rPr lang="en-US" dirty="0"/>
              <a:t>Please: </a:t>
            </a:r>
          </a:p>
          <a:p>
            <a:pPr>
              <a:buFont typeface="Wingdings" panose="05000000000000000000" pitchFamily="2" charset="2"/>
              <a:buChar char="ü"/>
            </a:pPr>
            <a:r>
              <a:rPr lang="en-US" dirty="0"/>
              <a:t>Put a comment in the chat box if you would like to talk</a:t>
            </a:r>
          </a:p>
          <a:p>
            <a:pPr>
              <a:buFont typeface="Wingdings" panose="05000000000000000000" pitchFamily="2" charset="2"/>
              <a:buChar char="ü"/>
            </a:pPr>
            <a:r>
              <a:rPr lang="en-US" dirty="0"/>
              <a:t>Stay muted until you are asked to speak.</a:t>
            </a:r>
          </a:p>
          <a:p>
            <a:pPr>
              <a:buFont typeface="Wingdings" panose="05000000000000000000" pitchFamily="2" charset="2"/>
              <a:buChar char="ü"/>
            </a:pPr>
            <a:r>
              <a:rPr lang="en-US" dirty="0"/>
              <a:t>Keep your comments brief and on topic.</a:t>
            </a:r>
          </a:p>
        </p:txBody>
      </p:sp>
    </p:spTree>
    <p:extLst>
      <p:ext uri="{BB962C8B-B14F-4D97-AF65-F5344CB8AC3E}">
        <p14:creationId xmlns:p14="http://schemas.microsoft.com/office/powerpoint/2010/main" val="28276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62E6CA-D8D8-4395-8ED9-BE959D7CD2B0}"/>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Discussion</a:t>
            </a:r>
          </a:p>
        </p:txBody>
      </p:sp>
      <p:sp>
        <p:nvSpPr>
          <p:cNvPr id="4" name="Content Placeholder 3">
            <a:extLst>
              <a:ext uri="{FF2B5EF4-FFF2-40B4-BE49-F238E27FC236}">
                <a16:creationId xmlns:a16="http://schemas.microsoft.com/office/drawing/2014/main" id="{3E6CDD44-E4BD-4173-8B30-E5A143FB1BDE}"/>
              </a:ext>
            </a:extLst>
          </p:cNvPr>
          <p:cNvSpPr>
            <a:spLocks noGrp="1"/>
          </p:cNvSpPr>
          <p:nvPr>
            <p:ph sz="half" idx="1"/>
          </p:nvPr>
        </p:nvSpPr>
        <p:spPr>
          <a:xfrm>
            <a:off x="4079875" y="1021976"/>
            <a:ext cx="8032258" cy="2518267"/>
          </a:xfrm>
        </p:spPr>
        <p:txBody>
          <a:bodyPr wrap="square" anchor="t">
            <a:normAutofit lnSpcReduction="10000"/>
          </a:bodyPr>
          <a:lstStyle/>
          <a:p>
            <a:pPr marL="0" indent="0">
              <a:buNone/>
            </a:pPr>
            <a:r>
              <a:rPr lang="en-US" sz="3600" b="1" dirty="0"/>
              <a:t>What new opportunities &amp; innovative approaches are you taking to reimagine and resume community-based services and supports? </a:t>
            </a:r>
          </a:p>
          <a:p>
            <a:pPr marL="0" indent="0">
              <a:buNone/>
            </a:pPr>
            <a:endParaRPr lang="en-US" sz="4000" b="1" dirty="0"/>
          </a:p>
        </p:txBody>
      </p:sp>
      <p:sp>
        <p:nvSpPr>
          <p:cNvPr id="5" name="Content Placeholder 4">
            <a:extLst>
              <a:ext uri="{FF2B5EF4-FFF2-40B4-BE49-F238E27FC236}">
                <a16:creationId xmlns:a16="http://schemas.microsoft.com/office/drawing/2014/main" id="{304922A9-4C26-4FCF-9F42-DF86B83AA40C}"/>
              </a:ext>
            </a:extLst>
          </p:cNvPr>
          <p:cNvSpPr>
            <a:spLocks noGrp="1"/>
          </p:cNvSpPr>
          <p:nvPr>
            <p:ph sz="half" idx="2"/>
          </p:nvPr>
        </p:nvSpPr>
        <p:spPr>
          <a:xfrm>
            <a:off x="4079875" y="3830007"/>
            <a:ext cx="7232650" cy="2294787"/>
          </a:xfrm>
        </p:spPr>
        <p:txBody>
          <a:bodyPr wrap="square" anchor="t">
            <a:normAutofit lnSpcReduction="10000"/>
          </a:bodyPr>
          <a:lstStyle/>
          <a:p>
            <a:pPr marL="0" indent="0">
              <a:buNone/>
            </a:pPr>
            <a:r>
              <a:rPr lang="en-US" dirty="0"/>
              <a:t>Please: </a:t>
            </a:r>
          </a:p>
          <a:p>
            <a:pPr>
              <a:buFont typeface="Wingdings" panose="05000000000000000000" pitchFamily="2" charset="2"/>
              <a:buChar char="ü"/>
            </a:pPr>
            <a:r>
              <a:rPr lang="en-US" dirty="0"/>
              <a:t>Put a comment in the chat box if you would like to talk</a:t>
            </a:r>
          </a:p>
          <a:p>
            <a:pPr>
              <a:buFont typeface="Wingdings" panose="05000000000000000000" pitchFamily="2" charset="2"/>
              <a:buChar char="ü"/>
            </a:pPr>
            <a:r>
              <a:rPr lang="en-US" dirty="0"/>
              <a:t>Stay muted until you are asked to speak.</a:t>
            </a:r>
          </a:p>
          <a:p>
            <a:pPr>
              <a:buFont typeface="Wingdings" panose="05000000000000000000" pitchFamily="2" charset="2"/>
              <a:buChar char="ü"/>
            </a:pPr>
            <a:r>
              <a:rPr lang="en-US" dirty="0"/>
              <a:t>Keep your comments brief and on topic.</a:t>
            </a:r>
          </a:p>
        </p:txBody>
      </p:sp>
    </p:spTree>
    <p:extLst>
      <p:ext uri="{BB962C8B-B14F-4D97-AF65-F5344CB8AC3E}">
        <p14:creationId xmlns:p14="http://schemas.microsoft.com/office/powerpoint/2010/main" val="87191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62E6CA-D8D8-4395-8ED9-BE959D7CD2B0}"/>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Discussion</a:t>
            </a:r>
          </a:p>
        </p:txBody>
      </p:sp>
      <p:sp>
        <p:nvSpPr>
          <p:cNvPr id="4" name="Content Placeholder 3">
            <a:extLst>
              <a:ext uri="{FF2B5EF4-FFF2-40B4-BE49-F238E27FC236}">
                <a16:creationId xmlns:a16="http://schemas.microsoft.com/office/drawing/2014/main" id="{3E6CDD44-E4BD-4173-8B30-E5A143FB1BDE}"/>
              </a:ext>
            </a:extLst>
          </p:cNvPr>
          <p:cNvSpPr>
            <a:spLocks noGrp="1"/>
          </p:cNvSpPr>
          <p:nvPr>
            <p:ph sz="half" idx="1"/>
          </p:nvPr>
        </p:nvSpPr>
        <p:spPr>
          <a:xfrm>
            <a:off x="4079875" y="1021976"/>
            <a:ext cx="7509045" cy="2518267"/>
          </a:xfrm>
        </p:spPr>
        <p:txBody>
          <a:bodyPr wrap="square" anchor="t">
            <a:normAutofit lnSpcReduction="10000"/>
          </a:bodyPr>
          <a:lstStyle/>
          <a:p>
            <a:pPr marL="0" indent="0">
              <a:buNone/>
            </a:pPr>
            <a:r>
              <a:rPr lang="en-US" sz="3600" b="1" dirty="0"/>
              <a:t>What outstanding questions or concerns would be helpful for the Department of Health Services to answer?</a:t>
            </a:r>
          </a:p>
        </p:txBody>
      </p:sp>
      <p:sp>
        <p:nvSpPr>
          <p:cNvPr id="5" name="Content Placeholder 4">
            <a:extLst>
              <a:ext uri="{FF2B5EF4-FFF2-40B4-BE49-F238E27FC236}">
                <a16:creationId xmlns:a16="http://schemas.microsoft.com/office/drawing/2014/main" id="{304922A9-4C26-4FCF-9F42-DF86B83AA40C}"/>
              </a:ext>
            </a:extLst>
          </p:cNvPr>
          <p:cNvSpPr>
            <a:spLocks noGrp="1"/>
          </p:cNvSpPr>
          <p:nvPr>
            <p:ph sz="half" idx="2"/>
          </p:nvPr>
        </p:nvSpPr>
        <p:spPr>
          <a:xfrm>
            <a:off x="4079875" y="3830007"/>
            <a:ext cx="7232650" cy="2294787"/>
          </a:xfrm>
        </p:spPr>
        <p:txBody>
          <a:bodyPr wrap="square" anchor="t">
            <a:normAutofit lnSpcReduction="10000"/>
          </a:bodyPr>
          <a:lstStyle/>
          <a:p>
            <a:pPr marL="0" indent="0">
              <a:buNone/>
            </a:pPr>
            <a:r>
              <a:rPr lang="en-US" dirty="0"/>
              <a:t>Please: </a:t>
            </a:r>
          </a:p>
          <a:p>
            <a:pPr>
              <a:buFont typeface="Wingdings" panose="05000000000000000000" pitchFamily="2" charset="2"/>
              <a:buChar char="ü"/>
            </a:pPr>
            <a:r>
              <a:rPr lang="en-US" dirty="0"/>
              <a:t>Put a comment in the chat box if you would like to talk</a:t>
            </a:r>
          </a:p>
          <a:p>
            <a:pPr>
              <a:buFont typeface="Wingdings" panose="05000000000000000000" pitchFamily="2" charset="2"/>
              <a:buChar char="ü"/>
            </a:pPr>
            <a:r>
              <a:rPr lang="en-US" dirty="0"/>
              <a:t>Stay muted until you are asked to speak.</a:t>
            </a:r>
          </a:p>
          <a:p>
            <a:pPr>
              <a:buFont typeface="Wingdings" panose="05000000000000000000" pitchFamily="2" charset="2"/>
              <a:buChar char="ü"/>
            </a:pPr>
            <a:r>
              <a:rPr lang="en-US" dirty="0"/>
              <a:t>Keep your comments brief and on topic.</a:t>
            </a:r>
          </a:p>
        </p:txBody>
      </p:sp>
    </p:spTree>
    <p:extLst>
      <p:ext uri="{BB962C8B-B14F-4D97-AF65-F5344CB8AC3E}">
        <p14:creationId xmlns:p14="http://schemas.microsoft.com/office/powerpoint/2010/main" val="1267533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F0AFFD1-27DF-4079-9245-08790282738A}"/>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b="1" kern="1200" dirty="0">
                <a:solidFill>
                  <a:schemeClr val="tx1"/>
                </a:solidFill>
                <a:latin typeface="+mj-lt"/>
                <a:ea typeface="+mj-ea"/>
                <a:cs typeface="+mj-cs"/>
              </a:rPr>
              <a:t>Thank you!</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2D806E5-4487-4A40-A022-3E92FF557F1D}"/>
              </a:ext>
            </a:extLst>
          </p:cNvPr>
          <p:cNvSpPr>
            <a:spLocks noGrp="1"/>
          </p:cNvSpPr>
          <p:nvPr>
            <p:ph sz="half" idx="1"/>
          </p:nvPr>
        </p:nvSpPr>
        <p:spPr>
          <a:xfrm>
            <a:off x="838200" y="1825625"/>
            <a:ext cx="5393361" cy="4351338"/>
          </a:xfrm>
        </p:spPr>
        <p:txBody>
          <a:bodyPr vert="horz" lIns="91440" tIns="45720" rIns="91440" bIns="45720" rtlCol="0">
            <a:normAutofit/>
          </a:bodyPr>
          <a:lstStyle/>
          <a:p>
            <a:pPr marL="0" indent="0">
              <a:buNone/>
            </a:pPr>
            <a:r>
              <a:rPr lang="en-US" dirty="0"/>
              <a:t>Lisa Pugh</a:t>
            </a:r>
          </a:p>
          <a:p>
            <a:pPr marL="0" indent="0">
              <a:buNone/>
            </a:pPr>
            <a:r>
              <a:rPr lang="en-US" dirty="0">
                <a:hlinkClick r:id="rId2"/>
              </a:rPr>
              <a:t>Pugh@thearc.org</a:t>
            </a:r>
            <a:r>
              <a:rPr lang="en-US" dirty="0"/>
              <a:t> </a:t>
            </a:r>
          </a:p>
          <a:p>
            <a:pPr marL="0" indent="0">
              <a:buNone/>
            </a:pPr>
            <a:endParaRPr lang="en-US" dirty="0"/>
          </a:p>
          <a:p>
            <a:pPr marL="0" indent="0">
              <a:buNone/>
            </a:pPr>
            <a:r>
              <a:rPr lang="en-US"/>
              <a:t>Shannon </a:t>
            </a:r>
            <a:r>
              <a:rPr lang="en-US" dirty="0"/>
              <a:t>Webb</a:t>
            </a:r>
          </a:p>
          <a:p>
            <a:pPr marL="0" indent="0">
              <a:buNone/>
            </a:pPr>
            <a:r>
              <a:rPr lang="en-US" dirty="0">
                <a:hlinkClick r:id="rId3"/>
              </a:rPr>
              <a:t>shannon@incontrolwisconsin.org</a:t>
            </a:r>
            <a:r>
              <a:rPr lang="en-US" dirty="0"/>
              <a:t> </a:t>
            </a:r>
          </a:p>
          <a:p>
            <a:pPr marL="0"/>
            <a:endParaRPr lang="en-US"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mail">
            <a:extLst>
              <a:ext uri="{FF2B5EF4-FFF2-40B4-BE49-F238E27FC236}">
                <a16:creationId xmlns:a16="http://schemas.microsoft.com/office/drawing/2014/main" id="{EBB841FC-CDA5-442B-AE36-2A55C0F950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33310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DB2D89-188B-4DA8-944D-1E329C08EC34}"/>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What are the basics of a re-opening plan? </a:t>
            </a:r>
            <a:r>
              <a:rPr lang="en-US" dirty="0">
                <a:solidFill>
                  <a:srgbClr val="FFFFFF"/>
                </a:solidFill>
              </a:rPr>
              <a:t>	</a:t>
            </a:r>
          </a:p>
        </p:txBody>
      </p:sp>
      <p:sp>
        <p:nvSpPr>
          <p:cNvPr id="25"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55D35EC-54F6-43A6-9A18-3A523AC770B7}"/>
              </a:ext>
            </a:extLst>
          </p:cNvPr>
          <p:cNvSpPr>
            <a:spLocks noGrp="1"/>
          </p:cNvSpPr>
          <p:nvPr>
            <p:ph idx="1"/>
          </p:nvPr>
        </p:nvSpPr>
        <p:spPr>
          <a:xfrm>
            <a:off x="4447308" y="1618537"/>
            <a:ext cx="6906491" cy="4558426"/>
          </a:xfrm>
        </p:spPr>
        <p:txBody>
          <a:bodyPr anchor="ctr">
            <a:normAutofit/>
          </a:bodyPr>
          <a:lstStyle/>
          <a:p>
            <a:r>
              <a:rPr lang="en-US" dirty="0"/>
              <a:t>Basics of hygiene and new cleaning precautions/protocols.</a:t>
            </a:r>
          </a:p>
          <a:p>
            <a:r>
              <a:rPr lang="en-US" dirty="0"/>
              <a:t>New staffing patterns, groupings or settings.</a:t>
            </a:r>
          </a:p>
          <a:p>
            <a:r>
              <a:rPr lang="en-US" dirty="0"/>
              <a:t>Procedures for testing and use of PPE.</a:t>
            </a:r>
          </a:p>
          <a:p>
            <a:r>
              <a:rPr lang="en-US" dirty="0"/>
              <a:t>Steps if staff/participants test positive/get sick. </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76305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44153-A454-4576-AB3D-C4591D792ECA}"/>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What is important but might be neglected? </a:t>
            </a:r>
            <a:br>
              <a:rPr lang="en-US" b="1" dirty="0">
                <a:solidFill>
                  <a:srgbClr val="FFFFFF"/>
                </a:solidFill>
              </a:rPr>
            </a:br>
            <a:endParaRPr lang="en-US" b="1" dirty="0">
              <a:solidFill>
                <a:srgbClr val="FFFFFF"/>
              </a:solidFill>
            </a:endParaRPr>
          </a:p>
        </p:txBody>
      </p:sp>
      <p:sp>
        <p:nvSpPr>
          <p:cNvPr id="25"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AB8EB18E-50F5-4CAB-BB94-0208FE18DCA8}"/>
              </a:ext>
            </a:extLst>
          </p:cNvPr>
          <p:cNvSpPr>
            <a:spLocks noGrp="1"/>
          </p:cNvSpPr>
          <p:nvPr>
            <p:ph idx="1"/>
          </p:nvPr>
        </p:nvSpPr>
        <p:spPr>
          <a:xfrm>
            <a:off x="4447308" y="591344"/>
            <a:ext cx="6906491" cy="5585619"/>
          </a:xfrm>
        </p:spPr>
        <p:txBody>
          <a:bodyPr anchor="ctr">
            <a:normAutofit/>
          </a:bodyPr>
          <a:lstStyle/>
          <a:p>
            <a:r>
              <a:rPr lang="en-US" dirty="0"/>
              <a:t>Participant rights. </a:t>
            </a:r>
          </a:p>
          <a:p>
            <a:r>
              <a:rPr lang="en-US" dirty="0"/>
              <a:t>Communication plans with families/participants.</a:t>
            </a:r>
          </a:p>
          <a:p>
            <a:r>
              <a:rPr lang="en-US" dirty="0"/>
              <a:t>Person-centered planning. </a:t>
            </a:r>
          </a:p>
          <a:p>
            <a:r>
              <a:rPr lang="en-US" dirty="0"/>
              <a:t>Considerations for people who cannot comply? </a:t>
            </a:r>
          </a:p>
          <a:p>
            <a:r>
              <a:rPr lang="en-US" dirty="0"/>
              <a:t>Plans to revisit the plan.</a:t>
            </a:r>
          </a:p>
          <a:p>
            <a:endParaRPr lang="en-US" dirty="0"/>
          </a:p>
        </p:txBody>
      </p:sp>
    </p:spTree>
    <p:extLst>
      <p:ext uri="{BB962C8B-B14F-4D97-AF65-F5344CB8AC3E}">
        <p14:creationId xmlns:p14="http://schemas.microsoft.com/office/powerpoint/2010/main" val="335871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EC3B4-A426-437B-8CCB-3EB5F652CA55}"/>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Guidance &amp; Resources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FEF9D1-3D54-4939-86C6-19C8D63BA981}"/>
              </a:ext>
            </a:extLst>
          </p:cNvPr>
          <p:cNvSpPr>
            <a:spLocks noGrp="1"/>
          </p:cNvSpPr>
          <p:nvPr>
            <p:ph idx="1"/>
          </p:nvPr>
        </p:nvSpPr>
        <p:spPr>
          <a:xfrm>
            <a:off x="4447308" y="591344"/>
            <a:ext cx="6906491" cy="5585619"/>
          </a:xfrm>
        </p:spPr>
        <p:txBody>
          <a:bodyPr anchor="ctr">
            <a:normAutofit/>
          </a:bodyPr>
          <a:lstStyle/>
          <a:p>
            <a:r>
              <a:rPr lang="en-US" sz="1800"/>
              <a:t>CDC Guidance for Businesses and Employers: </a:t>
            </a:r>
            <a:r>
              <a:rPr lang="en-US" sz="1800">
                <a:hlinkClick r:id="rId2"/>
              </a:rPr>
              <a:t>https://www.cdc.gov/coronavirus/2019-ncov/community/guidance-business-response.html</a:t>
            </a:r>
            <a:r>
              <a:rPr lang="en-US" sz="1800"/>
              <a:t> </a:t>
            </a:r>
          </a:p>
          <a:p>
            <a:r>
              <a:rPr lang="en-US" sz="1800"/>
              <a:t>CDC Guidance for Manufacturers: </a:t>
            </a:r>
            <a:r>
              <a:rPr lang="en-US" sz="1800">
                <a:hlinkClick r:id="rId3"/>
              </a:rPr>
              <a:t>https://www.cdc.gov/coronavirus/2019-ncov/community/guidance-manufacturing-workers-employers.html</a:t>
            </a:r>
            <a:r>
              <a:rPr lang="en-US" sz="1800"/>
              <a:t> </a:t>
            </a:r>
          </a:p>
          <a:p>
            <a:r>
              <a:rPr lang="en-US" sz="1800"/>
              <a:t>CDC Reopening Guidance for Cleaning and Disinfecting Public Spaces, Workplaces, Businesses, Schools, and Homes: </a:t>
            </a:r>
            <a:r>
              <a:rPr lang="en-US" sz="1800">
                <a:hlinkClick r:id="rId4"/>
              </a:rPr>
              <a:t>https://www.cdc.gov/coronavirus/2019-ncov/community/reopen-guidance.html</a:t>
            </a:r>
            <a:endParaRPr lang="en-US" sz="1800"/>
          </a:p>
          <a:p>
            <a:r>
              <a:rPr lang="en-US" sz="1800"/>
              <a:t>CDC Guidance for Cleaning &amp; Disinfecting Non-Emergency Transport Vehicles: </a:t>
            </a:r>
            <a:r>
              <a:rPr lang="en-US" sz="1800">
                <a:hlinkClick r:id="rId5"/>
              </a:rPr>
              <a:t>https://www.cdc.gov/coronavirus/2019-ncov/community/organizations/disinfecting-transport-vehicles.html</a:t>
            </a:r>
            <a:r>
              <a:rPr lang="en-US" sz="1800"/>
              <a:t> </a:t>
            </a:r>
          </a:p>
          <a:p>
            <a:r>
              <a:rPr lang="en-US" sz="1800"/>
              <a:t>WI DHS COVID-19: Long Term Care Facilities and Services: </a:t>
            </a:r>
            <a:r>
              <a:rPr lang="en-US" sz="1800">
                <a:hlinkClick r:id="rId6"/>
              </a:rPr>
              <a:t>https://www.dhs.wisconsin.gov/covid-19/ltc.htm</a:t>
            </a:r>
            <a:endParaRPr lang="en-US" sz="1800"/>
          </a:p>
          <a:p>
            <a:r>
              <a:rPr lang="en-US" sz="1800"/>
              <a:t>WI DHS COVID-19: Businesses, Employers and Workers: </a:t>
            </a:r>
            <a:r>
              <a:rPr lang="en-US" sz="1800">
                <a:hlinkClick r:id="rId7"/>
              </a:rPr>
              <a:t>https://www.dhs.wisconsin.gov/covid-19/employers.htm</a:t>
            </a:r>
            <a:r>
              <a:rPr lang="en-US" sz="1800"/>
              <a:t> </a:t>
            </a:r>
          </a:p>
          <a:p>
            <a:r>
              <a:rPr lang="en-US" sz="1800">
                <a:hlinkClick r:id="rId8"/>
              </a:rPr>
              <a:t>Return to Work Guidance Document</a:t>
            </a:r>
            <a:r>
              <a:rPr lang="en-US" sz="1800"/>
              <a:t> developed by Care Coordination Organizations (CCOs) &amp; provider associations including The Arc NY</a:t>
            </a:r>
          </a:p>
        </p:txBody>
      </p:sp>
    </p:spTree>
    <p:extLst>
      <p:ext uri="{BB962C8B-B14F-4D97-AF65-F5344CB8AC3E}">
        <p14:creationId xmlns:p14="http://schemas.microsoft.com/office/powerpoint/2010/main" val="205063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F56AC-B8AA-476C-AF89-E34F8E228636}"/>
              </a:ext>
            </a:extLst>
          </p:cNvPr>
          <p:cNvSpPr>
            <a:spLocks noGrp="1"/>
          </p:cNvSpPr>
          <p:nvPr>
            <p:ph type="title"/>
          </p:nvPr>
        </p:nvSpPr>
        <p:spPr>
          <a:xfrm>
            <a:off x="943277" y="712269"/>
            <a:ext cx="3370998" cy="5502264"/>
          </a:xfrm>
        </p:spPr>
        <p:txBody>
          <a:bodyPr>
            <a:normAutofit/>
          </a:bodyPr>
          <a:lstStyle/>
          <a:p>
            <a:r>
              <a:rPr lang="en-US" b="1" dirty="0"/>
              <a:t>Before Resuming Direct Support </a:t>
            </a:r>
          </a:p>
        </p:txBody>
      </p:sp>
      <p:cxnSp>
        <p:nvCxnSpPr>
          <p:cNvPr id="17" name="Straight Connector 16">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7A66CFF4-BE27-4A88-A180-BDC374ECC19E}"/>
              </a:ext>
            </a:extLst>
          </p:cNvPr>
          <p:cNvGraphicFramePr>
            <a:graphicFrameLocks noGrp="1"/>
          </p:cNvGraphicFramePr>
          <p:nvPr>
            <p:ph idx="1"/>
            <p:extLst>
              <p:ext uri="{D42A27DB-BD31-4B8C-83A1-F6EECF244321}">
                <p14:modId xmlns:p14="http://schemas.microsoft.com/office/powerpoint/2010/main" val="186605962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4032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F56AC-B8AA-476C-AF89-E34F8E228636}"/>
              </a:ext>
            </a:extLst>
          </p:cNvPr>
          <p:cNvSpPr>
            <a:spLocks noGrp="1"/>
          </p:cNvSpPr>
          <p:nvPr>
            <p:ph type="title"/>
          </p:nvPr>
        </p:nvSpPr>
        <p:spPr>
          <a:xfrm>
            <a:off x="943277" y="712269"/>
            <a:ext cx="3370998" cy="5502264"/>
          </a:xfrm>
        </p:spPr>
        <p:txBody>
          <a:bodyPr>
            <a:normAutofit/>
          </a:bodyPr>
          <a:lstStyle/>
          <a:p>
            <a:r>
              <a:rPr lang="en-US" b="1" dirty="0"/>
              <a:t>Before Resuming Direct Support </a:t>
            </a:r>
          </a:p>
        </p:txBody>
      </p:sp>
      <p:cxnSp>
        <p:nvCxnSpPr>
          <p:cNvPr id="17" name="Straight Connector 16">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7A66CFF4-BE27-4A88-A180-BDC374ECC19E}"/>
              </a:ext>
            </a:extLst>
          </p:cNvPr>
          <p:cNvGraphicFramePr>
            <a:graphicFrameLocks noGrp="1"/>
          </p:cNvGraphicFramePr>
          <p:nvPr>
            <p:ph idx="1"/>
            <p:extLst>
              <p:ext uri="{D42A27DB-BD31-4B8C-83A1-F6EECF244321}">
                <p14:modId xmlns:p14="http://schemas.microsoft.com/office/powerpoint/2010/main" val="1847219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748729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F56AC-B8AA-476C-AF89-E34F8E228636}"/>
              </a:ext>
            </a:extLst>
          </p:cNvPr>
          <p:cNvSpPr>
            <a:spLocks noGrp="1"/>
          </p:cNvSpPr>
          <p:nvPr>
            <p:ph type="title"/>
          </p:nvPr>
        </p:nvSpPr>
        <p:spPr>
          <a:xfrm>
            <a:off x="943277" y="712269"/>
            <a:ext cx="3370998" cy="5502264"/>
          </a:xfrm>
        </p:spPr>
        <p:txBody>
          <a:bodyPr>
            <a:normAutofit/>
          </a:bodyPr>
          <a:lstStyle/>
          <a:p>
            <a:r>
              <a:rPr lang="en-US" b="1" dirty="0"/>
              <a:t>Before Resuming Direct Support </a:t>
            </a:r>
          </a:p>
        </p:txBody>
      </p:sp>
      <p:cxnSp>
        <p:nvCxnSpPr>
          <p:cNvPr id="17" name="Straight Connector 16">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7A66CFF4-BE27-4A88-A180-BDC374ECC19E}"/>
              </a:ext>
            </a:extLst>
          </p:cNvPr>
          <p:cNvGraphicFramePr>
            <a:graphicFrameLocks noGrp="1"/>
          </p:cNvGraphicFramePr>
          <p:nvPr>
            <p:ph idx="1"/>
            <p:extLst>
              <p:ext uri="{D42A27DB-BD31-4B8C-83A1-F6EECF244321}">
                <p14:modId xmlns:p14="http://schemas.microsoft.com/office/powerpoint/2010/main" val="1894710313"/>
              </p:ext>
            </p:extLst>
          </p:nvPr>
        </p:nvGraphicFramePr>
        <p:xfrm>
          <a:off x="4672247" y="630789"/>
          <a:ext cx="7170944" cy="5882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31513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FD6D6C-3D88-44A6-9FCB-EECD3596CB99}"/>
              </a:ext>
            </a:extLst>
          </p:cNvPr>
          <p:cNvSpPr>
            <a:spLocks noGrp="1"/>
          </p:cNvSpPr>
          <p:nvPr>
            <p:ph type="title"/>
          </p:nvPr>
        </p:nvSpPr>
        <p:spPr>
          <a:xfrm>
            <a:off x="391378" y="320675"/>
            <a:ext cx="11407487" cy="1325563"/>
          </a:xfrm>
        </p:spPr>
        <p:txBody>
          <a:bodyPr>
            <a:normAutofit/>
          </a:bodyPr>
          <a:lstStyle/>
          <a:p>
            <a:r>
              <a:rPr lang="en-US" sz="5400" b="1" dirty="0">
                <a:solidFill>
                  <a:schemeClr val="bg1"/>
                </a:solidFill>
              </a:rPr>
              <a:t>Preparing the Facility</a:t>
            </a:r>
          </a:p>
        </p:txBody>
      </p:sp>
      <p:graphicFrame>
        <p:nvGraphicFramePr>
          <p:cNvPr id="5" name="Content Placeholder 2">
            <a:extLst>
              <a:ext uri="{FF2B5EF4-FFF2-40B4-BE49-F238E27FC236}">
                <a16:creationId xmlns:a16="http://schemas.microsoft.com/office/drawing/2014/main" id="{D0EE0F44-EA5B-4EB0-8CFC-961574910502}"/>
              </a:ext>
            </a:extLst>
          </p:cNvPr>
          <p:cNvGraphicFramePr>
            <a:graphicFrameLocks noGrp="1"/>
          </p:cNvGraphicFramePr>
          <p:nvPr>
            <p:ph idx="1"/>
            <p:extLst>
              <p:ext uri="{D42A27DB-BD31-4B8C-83A1-F6EECF244321}">
                <p14:modId xmlns:p14="http://schemas.microsoft.com/office/powerpoint/2010/main" val="4151624209"/>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711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 ma:contentTypeID="0x01010100B9993682223A4247B94B33E655469DE7" ma:contentTypeVersion="" ma:contentTypeDescription="Fill out this form." ma:contentTypeScope="" ma:versionID="e6b3ef5fe9edfceda76a4a67534c4733">
  <xsd:schema xmlns:xsd="http://www.w3.org/2001/XMLSchema" xmlns:xs="http://www.w3.org/2001/XMLSchema" xmlns:p="http://schemas.microsoft.com/office/2006/metadata/properties" xmlns:ns1="http://schemas.microsoft.com/sharepoint/v3" targetNamespace="http://schemas.microsoft.com/office/2006/metadata/properties" ma:root="true" ma:fieldsID="1c058ad235acbd76e69d0f131c190fd3" ns1:_="">
    <xsd:import namespace="http://schemas.microsoft.com/sharepoint/v3"/>
    <xsd:element name="properties">
      <xsd:complexType>
        <xsd:sequence>
          <xsd:element name="documentManagement">
            <xsd:complexType>
              <xsd:all>
                <xsd:element ref="ns1:ShowCombineView" minOccurs="0"/>
                <xsd:element ref="ns1:ShowRepairView" minOccurs="0"/>
                <xsd:element ref="ns1:TemplateUrl" minOccurs="0"/>
                <xsd:element ref="ns1:xd_Prog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howCombineView" ma:index="8" nillable="true" ma:displayName="Show Combine View" ma:hidden="true" ma:internalName="ShowCombineView">
      <xsd:simpleType>
        <xsd:restriction base="dms:Text"/>
      </xsd:simpleType>
    </xsd:element>
    <xsd:element name="ShowRepairView" ma:index="10" nillable="true" ma:displayName="Show Repair View" ma:hidden="true" ma:internalName="ShowRepairView">
      <xsd:simpleType>
        <xsd:restriction base="dms:Text"/>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Url xmlns="http://schemas.microsoft.com/sharepoint/v3" xsi:nil="true"/>
    <ShowRepairView xmlns="http://schemas.microsoft.com/sharepoint/v3" xsi:nil="true"/>
    <ShowCombineView xmlns="http://schemas.microsoft.com/sharepoint/v3" xsi:nil="true"/>
    <xd_ProgID xmlns="http://schemas.microsoft.com/sharepoint/v3" xsi:nil="true"/>
  </documentManagement>
</p:properties>
</file>

<file path=customXml/itemProps1.xml><?xml version="1.0" encoding="utf-8"?>
<ds:datastoreItem xmlns:ds="http://schemas.openxmlformats.org/officeDocument/2006/customXml" ds:itemID="{93525EE3-98F1-45E3-9AEE-D3F83DA8A665}"/>
</file>

<file path=customXml/itemProps2.xml><?xml version="1.0" encoding="utf-8"?>
<ds:datastoreItem xmlns:ds="http://schemas.openxmlformats.org/officeDocument/2006/customXml" ds:itemID="{859A7896-6D30-421C-82FF-EB4C93306500}">
  <ds:schemaRefs>
    <ds:schemaRef ds:uri="http://schemas.microsoft.com/sharepoint/v3/contenttype/forms"/>
  </ds:schemaRefs>
</ds:datastoreItem>
</file>

<file path=customXml/itemProps3.xml><?xml version="1.0" encoding="utf-8"?>
<ds:datastoreItem xmlns:ds="http://schemas.openxmlformats.org/officeDocument/2006/customXml" ds:itemID="{ABE0B01D-7D28-4E96-91B9-5FA2F99C592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TotalTime>
  <Words>1700</Words>
  <Application>Microsoft Office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Reopening Considerations and Questions</vt:lpstr>
      <vt:lpstr>Session Overview</vt:lpstr>
      <vt:lpstr>What are the basics of a re-opening plan?  </vt:lpstr>
      <vt:lpstr>What is important but might be neglected?  </vt:lpstr>
      <vt:lpstr>Guidance &amp; Resources</vt:lpstr>
      <vt:lpstr>Before Resuming Direct Support </vt:lpstr>
      <vt:lpstr>Before Resuming Direct Support </vt:lpstr>
      <vt:lpstr>Before Resuming Direct Support </vt:lpstr>
      <vt:lpstr>Preparing the Facility</vt:lpstr>
      <vt:lpstr>Preparing the Facility</vt:lpstr>
      <vt:lpstr>Preparing for Community-Based Services</vt:lpstr>
      <vt:lpstr>Preparing for Community-Based Services</vt:lpstr>
      <vt:lpstr>Safe Procedures When Providing Services </vt:lpstr>
      <vt:lpstr>Safe Procedures When Providing Services </vt:lpstr>
      <vt:lpstr>Safe Procedures When Providing Services </vt:lpstr>
      <vt:lpstr>What To Do If People Get Sick or Exposed </vt:lpstr>
      <vt:lpstr>What To Do If People Get Sick or Exposed </vt:lpstr>
      <vt:lpstr>What are some essential elements of planning that might be neglected?</vt:lpstr>
      <vt:lpstr>PowerPoint Presentation</vt:lpstr>
      <vt:lpstr>PowerPoint Presentation</vt:lpstr>
      <vt:lpstr>PowerPoint Presentation</vt:lpstr>
      <vt:lpstr>Discussion</vt:lpstr>
      <vt:lpstr>Discussion</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Reopening Considerations and Questions</dc:title>
  <dc:creator>Shannon Webb</dc:creator>
  <cp:lastModifiedBy>Shannon Webb</cp:lastModifiedBy>
  <cp:revision>1</cp:revision>
  <dcterms:created xsi:type="dcterms:W3CDTF">2020-05-18T22:22:42Z</dcterms:created>
  <dcterms:modified xsi:type="dcterms:W3CDTF">2020-05-18T22:55:08Z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0x01010100B9993682223A4247B94B33E655469DE7</vt:lpwstr>
  </property>
</Properties>
</file>