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63" r:id="rId7"/>
    <p:sldId id="264" r:id="rId8"/>
    <p:sldId id="258" r:id="rId9"/>
    <p:sldId id="266" r:id="rId10"/>
    <p:sldId id="267" r:id="rId11"/>
    <p:sldId id="284" r:id="rId12"/>
    <p:sldId id="276" r:id="rId13"/>
    <p:sldId id="259" r:id="rId14"/>
    <p:sldId id="268" r:id="rId15"/>
    <p:sldId id="271" r:id="rId16"/>
    <p:sldId id="279" r:id="rId17"/>
    <p:sldId id="282" r:id="rId18"/>
    <p:sldId id="285" r:id="rId19"/>
    <p:sldId id="281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8A1C57-9FFB-410F-9FF0-7BD65946C9AB}" v="1" dt="2020-01-17T13:51:31.389"/>
    <p1510:client id="{D1E89DAC-6761-42FB-B200-78CF26CFBBA8}" v="32" dt="2020-01-14T19:57:49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ssinger, Sue" userId="e4e10864-fa46-46f3-9bff-864076acca50" providerId="ADAL" clId="{EE771F92-A538-4F27-B4AD-7448907E0969}"/>
    <pc:docChg chg="undo custSel addSld delSld modSld sldOrd">
      <pc:chgData name="Kissinger, Sue" userId="e4e10864-fa46-46f3-9bff-864076acca50" providerId="ADAL" clId="{EE771F92-A538-4F27-B4AD-7448907E0969}" dt="2020-01-15T16:42:35.051" v="1119" actId="1076"/>
      <pc:docMkLst>
        <pc:docMk/>
      </pc:docMkLst>
      <pc:sldChg chg="modSp modNotesTx">
        <pc:chgData name="Kissinger, Sue" userId="e4e10864-fa46-46f3-9bff-864076acca50" providerId="ADAL" clId="{EE771F92-A538-4F27-B4AD-7448907E0969}" dt="2020-01-15T16:41:32.540" v="1109" actId="114"/>
        <pc:sldMkLst>
          <pc:docMk/>
          <pc:sldMk cId="2353060654" sldId="258"/>
        </pc:sldMkLst>
        <pc:spChg chg="mod">
          <ac:chgData name="Kissinger, Sue" userId="e4e10864-fa46-46f3-9bff-864076acca50" providerId="ADAL" clId="{EE771F92-A538-4F27-B4AD-7448907E0969}" dt="2020-01-14T17:42:43.552" v="210" actId="12"/>
          <ac:spMkLst>
            <pc:docMk/>
            <pc:sldMk cId="2353060654" sldId="258"/>
            <ac:spMk id="3" creationId="{1847F886-C2AD-4EFA-8A63-FFF027AA9F04}"/>
          </ac:spMkLst>
        </pc:spChg>
        <pc:spChg chg="mod">
          <ac:chgData name="Kissinger, Sue" userId="e4e10864-fa46-46f3-9bff-864076acca50" providerId="ADAL" clId="{EE771F92-A538-4F27-B4AD-7448907E0969}" dt="2020-01-15T16:41:32.540" v="1109" actId="114"/>
          <ac:spMkLst>
            <pc:docMk/>
            <pc:sldMk cId="2353060654" sldId="258"/>
            <ac:spMk id="11" creationId="{446AF520-6F5E-4288-AF19-2A2F07D81604}"/>
          </ac:spMkLst>
        </pc:spChg>
      </pc:sldChg>
      <pc:sldChg chg="ord">
        <pc:chgData name="Kissinger, Sue" userId="e4e10864-fa46-46f3-9bff-864076acca50" providerId="ADAL" clId="{EE771F92-A538-4F27-B4AD-7448907E0969}" dt="2020-01-14T17:43:27.819" v="211"/>
        <pc:sldMkLst>
          <pc:docMk/>
          <pc:sldMk cId="3577947554" sldId="264"/>
        </pc:sldMkLst>
      </pc:sldChg>
      <pc:sldChg chg="modSp">
        <pc:chgData name="Kissinger, Sue" userId="e4e10864-fa46-46f3-9bff-864076acca50" providerId="ADAL" clId="{EE771F92-A538-4F27-B4AD-7448907E0969}" dt="2020-01-15T16:41:22.176" v="1108" actId="20577"/>
        <pc:sldMkLst>
          <pc:docMk/>
          <pc:sldMk cId="2171926616" sldId="267"/>
        </pc:sldMkLst>
        <pc:spChg chg="mod">
          <ac:chgData name="Kissinger, Sue" userId="e4e10864-fa46-46f3-9bff-864076acca50" providerId="ADAL" clId="{EE771F92-A538-4F27-B4AD-7448907E0969}" dt="2020-01-15T16:41:22.176" v="1108" actId="20577"/>
          <ac:spMkLst>
            <pc:docMk/>
            <pc:sldMk cId="2171926616" sldId="267"/>
            <ac:spMk id="2" creationId="{BFF4817D-2F69-470F-BD23-38473F31B97E}"/>
          </ac:spMkLst>
        </pc:spChg>
        <pc:spChg chg="mod">
          <ac:chgData name="Kissinger, Sue" userId="e4e10864-fa46-46f3-9bff-864076acca50" providerId="ADAL" clId="{EE771F92-A538-4F27-B4AD-7448907E0969}" dt="2020-01-14T17:48:23.729" v="303" actId="20577"/>
          <ac:spMkLst>
            <pc:docMk/>
            <pc:sldMk cId="2171926616" sldId="267"/>
            <ac:spMk id="3" creationId="{EFDCA0D6-801C-42AD-BF12-F6F90D342F74}"/>
          </ac:spMkLst>
        </pc:spChg>
      </pc:sldChg>
      <pc:sldChg chg="addSp modSp del modNotesTx">
        <pc:chgData name="Kissinger, Sue" userId="e4e10864-fa46-46f3-9bff-864076acca50" providerId="ADAL" clId="{EE771F92-A538-4F27-B4AD-7448907E0969}" dt="2020-01-14T18:00:43.797" v="403" actId="2696"/>
        <pc:sldMkLst>
          <pc:docMk/>
          <pc:sldMk cId="2911164923" sldId="275"/>
        </pc:sldMkLst>
        <pc:spChg chg="mod">
          <ac:chgData name="Kissinger, Sue" userId="e4e10864-fa46-46f3-9bff-864076acca50" providerId="ADAL" clId="{EE771F92-A538-4F27-B4AD-7448907E0969}" dt="2020-01-14T17:56:03.312" v="388" actId="1076"/>
          <ac:spMkLst>
            <pc:docMk/>
            <pc:sldMk cId="2911164923" sldId="275"/>
            <ac:spMk id="2" creationId="{4FD2B120-01B3-4418-A120-4E96EF033C04}"/>
          </ac:spMkLst>
        </pc:spChg>
        <pc:spChg chg="add mod">
          <ac:chgData name="Kissinger, Sue" userId="e4e10864-fa46-46f3-9bff-864076acca50" providerId="ADAL" clId="{EE771F92-A538-4F27-B4AD-7448907E0969}" dt="2020-01-14T17:56:24.757" v="390" actId="1076"/>
          <ac:spMkLst>
            <pc:docMk/>
            <pc:sldMk cId="2911164923" sldId="275"/>
            <ac:spMk id="3" creationId="{B626E91F-FAF8-4D80-B9D3-451976FE562C}"/>
          </ac:spMkLst>
        </pc:spChg>
      </pc:sldChg>
      <pc:sldChg chg="modSp">
        <pc:chgData name="Kissinger, Sue" userId="e4e10864-fa46-46f3-9bff-864076acca50" providerId="ADAL" clId="{EE771F92-A538-4F27-B4AD-7448907E0969}" dt="2020-01-15T16:40:46.487" v="1100" actId="113"/>
        <pc:sldMkLst>
          <pc:docMk/>
          <pc:sldMk cId="2782176599" sldId="276"/>
        </pc:sldMkLst>
        <pc:spChg chg="mod">
          <ac:chgData name="Kissinger, Sue" userId="e4e10864-fa46-46f3-9bff-864076acca50" providerId="ADAL" clId="{EE771F92-A538-4F27-B4AD-7448907E0969}" dt="2020-01-15T16:40:46.487" v="1100" actId="113"/>
          <ac:spMkLst>
            <pc:docMk/>
            <pc:sldMk cId="2782176599" sldId="276"/>
            <ac:spMk id="2" creationId="{BFF4817D-2F69-470F-BD23-38473F31B97E}"/>
          </ac:spMkLst>
        </pc:spChg>
        <pc:spChg chg="mod">
          <ac:chgData name="Kissinger, Sue" userId="e4e10864-fa46-46f3-9bff-864076acca50" providerId="ADAL" clId="{EE771F92-A538-4F27-B4AD-7448907E0969}" dt="2020-01-14T17:48:58.111" v="312" actId="5793"/>
          <ac:spMkLst>
            <pc:docMk/>
            <pc:sldMk cId="2782176599" sldId="276"/>
            <ac:spMk id="3" creationId="{EFDCA0D6-801C-42AD-BF12-F6F90D342F74}"/>
          </ac:spMkLst>
        </pc:spChg>
      </pc:sldChg>
      <pc:sldChg chg="modSp">
        <pc:chgData name="Kissinger, Sue" userId="e4e10864-fa46-46f3-9bff-864076acca50" providerId="ADAL" clId="{EE771F92-A538-4F27-B4AD-7448907E0969}" dt="2020-01-14T17:48:18.884" v="302" actId="20577"/>
        <pc:sldMkLst>
          <pc:docMk/>
          <pc:sldMk cId="4095581548" sldId="277"/>
        </pc:sldMkLst>
        <pc:spChg chg="mod">
          <ac:chgData name="Kissinger, Sue" userId="e4e10864-fa46-46f3-9bff-864076acca50" providerId="ADAL" clId="{EE771F92-A538-4F27-B4AD-7448907E0969}" dt="2020-01-14T17:48:18.884" v="302" actId="20577"/>
          <ac:spMkLst>
            <pc:docMk/>
            <pc:sldMk cId="4095581548" sldId="277"/>
            <ac:spMk id="3" creationId="{EFDCA0D6-801C-42AD-BF12-F6F90D342F74}"/>
          </ac:spMkLst>
        </pc:spChg>
      </pc:sldChg>
      <pc:sldChg chg="modSp modNotesTx">
        <pc:chgData name="Kissinger, Sue" userId="e4e10864-fa46-46f3-9bff-864076acca50" providerId="ADAL" clId="{EE771F92-A538-4F27-B4AD-7448907E0969}" dt="2020-01-15T16:42:35.051" v="1119" actId="1076"/>
        <pc:sldMkLst>
          <pc:docMk/>
          <pc:sldMk cId="3655006882" sldId="279"/>
        </pc:sldMkLst>
        <pc:spChg chg="mod">
          <ac:chgData name="Kissinger, Sue" userId="e4e10864-fa46-46f3-9bff-864076acca50" providerId="ADAL" clId="{EE771F92-A538-4F27-B4AD-7448907E0969}" dt="2020-01-15T16:42:35.051" v="1119" actId="1076"/>
          <ac:spMkLst>
            <pc:docMk/>
            <pc:sldMk cId="3655006882" sldId="279"/>
            <ac:spMk id="2" creationId="{BFF4817D-2F69-470F-BD23-38473F31B97E}"/>
          </ac:spMkLst>
        </pc:spChg>
      </pc:sldChg>
      <pc:sldChg chg="addSp modSp add">
        <pc:chgData name="Kissinger, Sue" userId="e4e10864-fa46-46f3-9bff-864076acca50" providerId="ADAL" clId="{EE771F92-A538-4F27-B4AD-7448907E0969}" dt="2020-01-14T18:13:37.389" v="842" actId="2711"/>
        <pc:sldMkLst>
          <pc:docMk/>
          <pc:sldMk cId="2187686860" sldId="281"/>
        </pc:sldMkLst>
        <pc:spChg chg="mod">
          <ac:chgData name="Kissinger, Sue" userId="e4e10864-fa46-46f3-9bff-864076acca50" providerId="ADAL" clId="{EE771F92-A538-4F27-B4AD-7448907E0969}" dt="2020-01-14T18:12:46.049" v="812" actId="113"/>
          <ac:spMkLst>
            <pc:docMk/>
            <pc:sldMk cId="2187686860" sldId="281"/>
            <ac:spMk id="2" creationId="{4FD2B120-01B3-4418-A120-4E96EF033C04}"/>
          </ac:spMkLst>
        </pc:spChg>
        <pc:spChg chg="add mod">
          <ac:chgData name="Kissinger, Sue" userId="e4e10864-fa46-46f3-9bff-864076acca50" providerId="ADAL" clId="{EE771F92-A538-4F27-B4AD-7448907E0969}" dt="2020-01-14T18:13:37.389" v="842" actId="2711"/>
          <ac:spMkLst>
            <pc:docMk/>
            <pc:sldMk cId="2187686860" sldId="281"/>
            <ac:spMk id="9" creationId="{5F448EB2-014C-4578-8F00-678C3C915C85}"/>
          </ac:spMkLst>
        </pc:spChg>
      </pc:sldChg>
      <pc:sldChg chg="add del">
        <pc:chgData name="Kissinger, Sue" userId="e4e10864-fa46-46f3-9bff-864076acca50" providerId="ADAL" clId="{EE771F92-A538-4F27-B4AD-7448907E0969}" dt="2020-01-14T17:46:58.628" v="213" actId="2696"/>
        <pc:sldMkLst>
          <pc:docMk/>
          <pc:sldMk cId="3595456134" sldId="281"/>
        </pc:sldMkLst>
      </pc:sldChg>
      <pc:sldChg chg="modSp add">
        <pc:chgData name="Kissinger, Sue" userId="e4e10864-fa46-46f3-9bff-864076acca50" providerId="ADAL" clId="{EE771F92-A538-4F27-B4AD-7448907E0969}" dt="2020-01-14T18:04:46.264" v="691" actId="20577"/>
        <pc:sldMkLst>
          <pc:docMk/>
          <pc:sldMk cId="3555474922" sldId="282"/>
        </pc:sldMkLst>
        <pc:spChg chg="mod">
          <ac:chgData name="Kissinger, Sue" userId="e4e10864-fa46-46f3-9bff-864076acca50" providerId="ADAL" clId="{EE771F92-A538-4F27-B4AD-7448907E0969}" dt="2020-01-14T18:00:34.228" v="402" actId="20577"/>
          <ac:spMkLst>
            <pc:docMk/>
            <pc:sldMk cId="3555474922" sldId="282"/>
            <ac:spMk id="2" creationId="{BFF4817D-2F69-470F-BD23-38473F31B97E}"/>
          </ac:spMkLst>
        </pc:spChg>
        <pc:spChg chg="mod">
          <ac:chgData name="Kissinger, Sue" userId="e4e10864-fa46-46f3-9bff-864076acca50" providerId="ADAL" clId="{EE771F92-A538-4F27-B4AD-7448907E0969}" dt="2020-01-14T18:04:46.264" v="691" actId="20577"/>
          <ac:spMkLst>
            <pc:docMk/>
            <pc:sldMk cId="3555474922" sldId="282"/>
            <ac:spMk id="3" creationId="{EFDCA0D6-801C-42AD-BF12-F6F90D342F74}"/>
          </ac:spMkLst>
        </pc:spChg>
      </pc:sldChg>
      <pc:sldChg chg="modSp add">
        <pc:chgData name="Kissinger, Sue" userId="e4e10864-fa46-46f3-9bff-864076acca50" providerId="ADAL" clId="{EE771F92-A538-4F27-B4AD-7448907E0969}" dt="2020-01-15T16:42:12.278" v="1118" actId="1076"/>
        <pc:sldMkLst>
          <pc:docMk/>
          <pc:sldMk cId="3928882873" sldId="283"/>
        </pc:sldMkLst>
        <pc:spChg chg="mod">
          <ac:chgData name="Kissinger, Sue" userId="e4e10864-fa46-46f3-9bff-864076acca50" providerId="ADAL" clId="{EE771F92-A538-4F27-B4AD-7448907E0969}" dt="2020-01-14T18:28:12.568" v="1094" actId="2711"/>
          <ac:spMkLst>
            <pc:docMk/>
            <pc:sldMk cId="3928882873" sldId="283"/>
            <ac:spMk id="2" creationId="{4FD2B120-01B3-4418-A120-4E96EF033C04}"/>
          </ac:spMkLst>
        </pc:spChg>
        <pc:spChg chg="mod">
          <ac:chgData name="Kissinger, Sue" userId="e4e10864-fa46-46f3-9bff-864076acca50" providerId="ADAL" clId="{EE771F92-A538-4F27-B4AD-7448907E0969}" dt="2020-01-15T16:42:12.278" v="1118" actId="1076"/>
          <ac:spMkLst>
            <pc:docMk/>
            <pc:sldMk cId="3928882873" sldId="283"/>
            <ac:spMk id="9" creationId="{5F448EB2-014C-4578-8F00-678C3C915C85}"/>
          </ac:spMkLst>
        </pc:spChg>
      </pc:sldChg>
    </pc:docChg>
  </pc:docChgLst>
  <pc:docChgLst>
    <pc:chgData name="Auer, Shelley" userId="S::sauer@uwsp.edu::f13f15dd-fd2e-47f1-829e-25cbcf3b260e" providerId="AD" clId="Web-{14F56806-4C45-4172-99E0-873C11291714}"/>
    <pc:docChg chg="modSld">
      <pc:chgData name="Auer, Shelley" userId="S::sauer@uwsp.edu::f13f15dd-fd2e-47f1-829e-25cbcf3b260e" providerId="AD" clId="Web-{14F56806-4C45-4172-99E0-873C11291714}" dt="2020-01-06T19:55:30.461" v="26"/>
      <pc:docMkLst>
        <pc:docMk/>
      </pc:docMkLst>
      <pc:sldChg chg="modSp">
        <pc:chgData name="Auer, Shelley" userId="S::sauer@uwsp.edu::f13f15dd-fd2e-47f1-829e-25cbcf3b260e" providerId="AD" clId="Web-{14F56806-4C45-4172-99E0-873C11291714}" dt="2020-01-06T19:53:26.900" v="1" actId="1076"/>
        <pc:sldMkLst>
          <pc:docMk/>
          <pc:sldMk cId="2059576347" sldId="256"/>
        </pc:sldMkLst>
        <pc:spChg chg="mod">
          <ac:chgData name="Auer, Shelley" userId="S::sauer@uwsp.edu::f13f15dd-fd2e-47f1-829e-25cbcf3b260e" providerId="AD" clId="Web-{14F56806-4C45-4172-99E0-873C11291714}" dt="2020-01-06T19:53:26.900" v="1" actId="1076"/>
          <ac:spMkLst>
            <pc:docMk/>
            <pc:sldMk cId="2059576347" sldId="256"/>
            <ac:spMk id="2" creationId="{CFA94B53-5FBF-41A9-86A1-8CA94D642D67}"/>
          </ac:spMkLst>
        </pc:spChg>
      </pc:sldChg>
      <pc:sldChg chg="modSp">
        <pc:chgData name="Auer, Shelley" userId="S::sauer@uwsp.edu::f13f15dd-fd2e-47f1-829e-25cbcf3b260e" providerId="AD" clId="Web-{14F56806-4C45-4172-99E0-873C11291714}" dt="2020-01-06T19:54:12.617" v="8" actId="1076"/>
        <pc:sldMkLst>
          <pc:docMk/>
          <pc:sldMk cId="1306039936" sldId="257"/>
        </pc:sldMkLst>
        <pc:spChg chg="mod">
          <ac:chgData name="Auer, Shelley" userId="S::sauer@uwsp.edu::f13f15dd-fd2e-47f1-829e-25cbcf3b260e" providerId="AD" clId="Web-{14F56806-4C45-4172-99E0-873C11291714}" dt="2020-01-06T19:54:12.617" v="8" actId="1076"/>
          <ac:spMkLst>
            <pc:docMk/>
            <pc:sldMk cId="1306039936" sldId="257"/>
            <ac:spMk id="3" creationId="{AE3CA0B8-255B-439B-BE59-B258305E8818}"/>
          </ac:spMkLst>
        </pc:spChg>
      </pc:sldChg>
      <pc:sldChg chg="modSp">
        <pc:chgData name="Auer, Shelley" userId="S::sauer@uwsp.edu::f13f15dd-fd2e-47f1-829e-25cbcf3b260e" providerId="AD" clId="Web-{14F56806-4C45-4172-99E0-873C11291714}" dt="2020-01-06T19:55:30.461" v="26"/>
        <pc:sldMkLst>
          <pc:docMk/>
          <pc:sldMk cId="3803630768" sldId="263"/>
        </pc:sldMkLst>
        <pc:graphicFrameChg chg="mod modGraphic">
          <ac:chgData name="Auer, Shelley" userId="S::sauer@uwsp.edu::f13f15dd-fd2e-47f1-829e-25cbcf3b260e" providerId="AD" clId="Web-{14F56806-4C45-4172-99E0-873C11291714}" dt="2020-01-06T19:55:30.461" v="26"/>
          <ac:graphicFrameMkLst>
            <pc:docMk/>
            <pc:sldMk cId="3803630768" sldId="263"/>
            <ac:graphicFrameMk id="5" creationId="{70B6C9B3-39FC-4498-B6B6-53974C541717}"/>
          </ac:graphicFrameMkLst>
        </pc:graphicFrameChg>
      </pc:sldChg>
    </pc:docChg>
  </pc:docChgLst>
  <pc:docChgLst>
    <pc:chgData name="Auer, Shelley" userId="S::sauer@uwsp.edu::f13f15dd-fd2e-47f1-829e-25cbcf3b260e" providerId="AD" clId="Web-{7D8A1C57-9FFB-410F-9FF0-7BD65946C9AB}"/>
    <pc:docChg chg="modSld">
      <pc:chgData name="Auer, Shelley" userId="S::sauer@uwsp.edu::f13f15dd-fd2e-47f1-829e-25cbcf3b260e" providerId="AD" clId="Web-{7D8A1C57-9FFB-410F-9FF0-7BD65946C9AB}" dt="2020-01-17T13:51:31.389" v="0" actId="1076"/>
      <pc:docMkLst>
        <pc:docMk/>
      </pc:docMkLst>
      <pc:sldChg chg="modSp">
        <pc:chgData name="Auer, Shelley" userId="S::sauer@uwsp.edu::f13f15dd-fd2e-47f1-829e-25cbcf3b260e" providerId="AD" clId="Web-{7D8A1C57-9FFB-410F-9FF0-7BD65946C9AB}" dt="2020-01-17T13:51:31.389" v="0" actId="1076"/>
        <pc:sldMkLst>
          <pc:docMk/>
          <pc:sldMk cId="2717323373" sldId="266"/>
        </pc:sldMkLst>
        <pc:spChg chg="mod">
          <ac:chgData name="Auer, Shelley" userId="S::sauer@uwsp.edu::f13f15dd-fd2e-47f1-829e-25cbcf3b260e" providerId="AD" clId="Web-{7D8A1C57-9FFB-410F-9FF0-7BD65946C9AB}" dt="2020-01-17T13:51:31.389" v="0" actId="1076"/>
          <ac:spMkLst>
            <pc:docMk/>
            <pc:sldMk cId="2717323373" sldId="266"/>
            <ac:spMk id="4" creationId="{F41DD4B8-2FC6-4D92-8EDC-4627E6EA3817}"/>
          </ac:spMkLst>
        </pc:spChg>
      </pc:sldChg>
    </pc:docChg>
  </pc:docChgLst>
  <pc:docChgLst>
    <pc:chgData name="Auer, Shelley" userId="f13f15dd-fd2e-47f1-829e-25cbcf3b260e" providerId="ADAL" clId="{D1E89DAC-6761-42FB-B200-78CF26CFBBA8}"/>
    <pc:docChg chg="undo custSel addSld delSld modSld">
      <pc:chgData name="Auer, Shelley" userId="f13f15dd-fd2e-47f1-829e-25cbcf3b260e" providerId="ADAL" clId="{D1E89DAC-6761-42FB-B200-78CF26CFBBA8}" dt="2020-01-17T13:54:16.657" v="1628" actId="20577"/>
      <pc:docMkLst>
        <pc:docMk/>
      </pc:docMkLst>
      <pc:sldChg chg="modSp">
        <pc:chgData name="Auer, Shelley" userId="f13f15dd-fd2e-47f1-829e-25cbcf3b260e" providerId="ADAL" clId="{D1E89DAC-6761-42FB-B200-78CF26CFBBA8}" dt="2020-01-14T19:16:50.765" v="473" actId="20577"/>
        <pc:sldMkLst>
          <pc:docMk/>
          <pc:sldMk cId="1306039936" sldId="257"/>
        </pc:sldMkLst>
        <pc:spChg chg="mod">
          <ac:chgData name="Auer, Shelley" userId="f13f15dd-fd2e-47f1-829e-25cbcf3b260e" providerId="ADAL" clId="{D1E89DAC-6761-42FB-B200-78CF26CFBBA8}" dt="2020-01-14T19:16:50.765" v="473" actId="20577"/>
          <ac:spMkLst>
            <pc:docMk/>
            <pc:sldMk cId="1306039936" sldId="257"/>
            <ac:spMk id="2" creationId="{8E3B5162-BA03-47AC-955C-2DA8BE0F3DD9}"/>
          </ac:spMkLst>
        </pc:spChg>
        <pc:spChg chg="mod">
          <ac:chgData name="Auer, Shelley" userId="f13f15dd-fd2e-47f1-829e-25cbcf3b260e" providerId="ADAL" clId="{D1E89DAC-6761-42FB-B200-78CF26CFBBA8}" dt="2020-01-14T19:16:29.900" v="463" actId="14100"/>
          <ac:spMkLst>
            <pc:docMk/>
            <pc:sldMk cId="1306039936" sldId="257"/>
            <ac:spMk id="3" creationId="{AE3CA0B8-255B-439B-BE59-B258305E8818}"/>
          </ac:spMkLst>
        </pc:spChg>
      </pc:sldChg>
      <pc:sldChg chg="addSp delSp modSp">
        <pc:chgData name="Auer, Shelley" userId="f13f15dd-fd2e-47f1-829e-25cbcf3b260e" providerId="ADAL" clId="{D1E89DAC-6761-42FB-B200-78CF26CFBBA8}" dt="2020-01-14T19:31:37.357" v="713" actId="1076"/>
        <pc:sldMkLst>
          <pc:docMk/>
          <pc:sldMk cId="2353060654" sldId="258"/>
        </pc:sldMkLst>
        <pc:spChg chg="mod">
          <ac:chgData name="Auer, Shelley" userId="f13f15dd-fd2e-47f1-829e-25cbcf3b260e" providerId="ADAL" clId="{D1E89DAC-6761-42FB-B200-78CF26CFBBA8}" dt="2020-01-14T19:12:24.579" v="425" actId="113"/>
          <ac:spMkLst>
            <pc:docMk/>
            <pc:sldMk cId="2353060654" sldId="258"/>
            <ac:spMk id="2" creationId="{A8C08F69-764F-4821-A16C-3BCF0B83E9B2}"/>
          </ac:spMkLst>
        </pc:spChg>
        <pc:spChg chg="mod">
          <ac:chgData name="Auer, Shelley" userId="f13f15dd-fd2e-47f1-829e-25cbcf3b260e" providerId="ADAL" clId="{D1E89DAC-6761-42FB-B200-78CF26CFBBA8}" dt="2020-01-14T19:31:37.357" v="713" actId="1076"/>
          <ac:spMkLst>
            <pc:docMk/>
            <pc:sldMk cId="2353060654" sldId="258"/>
            <ac:spMk id="3" creationId="{1847F886-C2AD-4EFA-8A63-FFF027AA9F04}"/>
          </ac:spMkLst>
        </pc:spChg>
        <pc:spChg chg="add del mod">
          <ac:chgData name="Auer, Shelley" userId="f13f15dd-fd2e-47f1-829e-25cbcf3b260e" providerId="ADAL" clId="{D1E89DAC-6761-42FB-B200-78CF26CFBBA8}" dt="2020-01-14T19:26:12.346" v="625" actId="478"/>
          <ac:spMkLst>
            <pc:docMk/>
            <pc:sldMk cId="2353060654" sldId="258"/>
            <ac:spMk id="9" creationId="{88D05836-2FCE-4A2C-86C3-9DC67C679647}"/>
          </ac:spMkLst>
        </pc:spChg>
        <pc:spChg chg="add mod">
          <ac:chgData name="Auer, Shelley" userId="f13f15dd-fd2e-47f1-829e-25cbcf3b260e" providerId="ADAL" clId="{D1E89DAC-6761-42FB-B200-78CF26CFBBA8}" dt="2020-01-14T19:28:04.964" v="668" actId="1076"/>
          <ac:spMkLst>
            <pc:docMk/>
            <pc:sldMk cId="2353060654" sldId="258"/>
            <ac:spMk id="11" creationId="{446AF520-6F5E-4288-AF19-2A2F07D81604}"/>
          </ac:spMkLst>
        </pc:spChg>
      </pc:sldChg>
      <pc:sldChg chg="modSp">
        <pc:chgData name="Auer, Shelley" userId="f13f15dd-fd2e-47f1-829e-25cbcf3b260e" providerId="ADAL" clId="{D1E89DAC-6761-42FB-B200-78CF26CFBBA8}" dt="2020-01-14T19:36:59.458" v="799" actId="1036"/>
        <pc:sldMkLst>
          <pc:docMk/>
          <pc:sldMk cId="3591628097" sldId="259"/>
        </pc:sldMkLst>
        <pc:spChg chg="mod">
          <ac:chgData name="Auer, Shelley" userId="f13f15dd-fd2e-47f1-829e-25cbcf3b260e" providerId="ADAL" clId="{D1E89DAC-6761-42FB-B200-78CF26CFBBA8}" dt="2020-01-14T19:36:49.305" v="786" actId="14100"/>
          <ac:spMkLst>
            <pc:docMk/>
            <pc:sldMk cId="3591628097" sldId="259"/>
            <ac:spMk id="3" creationId="{4CFF895B-4513-4150-9D8B-B67A4730B576}"/>
          </ac:spMkLst>
        </pc:spChg>
        <pc:picChg chg="mod">
          <ac:chgData name="Auer, Shelley" userId="f13f15dd-fd2e-47f1-829e-25cbcf3b260e" providerId="ADAL" clId="{D1E89DAC-6761-42FB-B200-78CF26CFBBA8}" dt="2020-01-14T19:36:59.458" v="799" actId="1036"/>
          <ac:picMkLst>
            <pc:docMk/>
            <pc:sldMk cId="3591628097" sldId="259"/>
            <ac:picMk id="5" creationId="{2D10993A-0753-4C9F-970B-3575D659B829}"/>
          </ac:picMkLst>
        </pc:picChg>
      </pc:sldChg>
      <pc:sldChg chg="modSp">
        <pc:chgData name="Auer, Shelley" userId="f13f15dd-fd2e-47f1-829e-25cbcf3b260e" providerId="ADAL" clId="{D1E89DAC-6761-42FB-B200-78CF26CFBBA8}" dt="2020-01-14T19:22:35.521" v="568" actId="1076"/>
        <pc:sldMkLst>
          <pc:docMk/>
          <pc:sldMk cId="3803630768" sldId="263"/>
        </pc:sldMkLst>
        <pc:spChg chg="mod">
          <ac:chgData name="Auer, Shelley" userId="f13f15dd-fd2e-47f1-829e-25cbcf3b260e" providerId="ADAL" clId="{D1E89DAC-6761-42FB-B200-78CF26CFBBA8}" dt="2020-01-14T19:22:35.521" v="568" actId="1076"/>
          <ac:spMkLst>
            <pc:docMk/>
            <pc:sldMk cId="3803630768" sldId="263"/>
            <ac:spMk id="2" creationId="{592886F6-2B74-4672-BD1D-E361452E7340}"/>
          </ac:spMkLst>
        </pc:spChg>
        <pc:graphicFrameChg chg="mod modGraphic">
          <ac:chgData name="Auer, Shelley" userId="f13f15dd-fd2e-47f1-829e-25cbcf3b260e" providerId="ADAL" clId="{D1E89DAC-6761-42FB-B200-78CF26CFBBA8}" dt="2020-01-14T19:22:29.817" v="567" actId="14100"/>
          <ac:graphicFrameMkLst>
            <pc:docMk/>
            <pc:sldMk cId="3803630768" sldId="263"/>
            <ac:graphicFrameMk id="5" creationId="{70B6C9B3-39FC-4498-B6B6-53974C541717}"/>
          </ac:graphicFrameMkLst>
        </pc:graphicFrameChg>
        <pc:picChg chg="mod">
          <ac:chgData name="Auer, Shelley" userId="f13f15dd-fd2e-47f1-829e-25cbcf3b260e" providerId="ADAL" clId="{D1E89DAC-6761-42FB-B200-78CF26CFBBA8}" dt="2020-01-14T19:22:23.505" v="565" actId="1076"/>
          <ac:picMkLst>
            <pc:docMk/>
            <pc:sldMk cId="3803630768" sldId="263"/>
            <ac:picMk id="4" creationId="{5B17027E-4FB7-43EA-9A42-9F8CBA73560F}"/>
          </ac:picMkLst>
        </pc:picChg>
      </pc:sldChg>
      <pc:sldChg chg="modSp">
        <pc:chgData name="Auer, Shelley" userId="f13f15dd-fd2e-47f1-829e-25cbcf3b260e" providerId="ADAL" clId="{D1E89DAC-6761-42FB-B200-78CF26CFBBA8}" dt="2020-01-14T19:22:09.015" v="563" actId="1076"/>
        <pc:sldMkLst>
          <pc:docMk/>
          <pc:sldMk cId="3577947554" sldId="264"/>
        </pc:sldMkLst>
        <pc:spChg chg="mod">
          <ac:chgData name="Auer, Shelley" userId="f13f15dd-fd2e-47f1-829e-25cbcf3b260e" providerId="ADAL" clId="{D1E89DAC-6761-42FB-B200-78CF26CFBBA8}" dt="2020-01-14T19:12:21.719" v="424" actId="113"/>
          <ac:spMkLst>
            <pc:docMk/>
            <pc:sldMk cId="3577947554" sldId="264"/>
            <ac:spMk id="2" creationId="{1CF813EF-EE09-4B87-8BA4-567596331112}"/>
          </ac:spMkLst>
        </pc:spChg>
        <pc:spChg chg="mod">
          <ac:chgData name="Auer, Shelley" userId="f13f15dd-fd2e-47f1-829e-25cbcf3b260e" providerId="ADAL" clId="{D1E89DAC-6761-42FB-B200-78CF26CFBBA8}" dt="2020-01-14T19:22:09.015" v="563" actId="1076"/>
          <ac:spMkLst>
            <pc:docMk/>
            <pc:sldMk cId="3577947554" sldId="264"/>
            <ac:spMk id="3" creationId="{965FA67A-6A8A-4657-8EC4-AE7190EBE81E}"/>
          </ac:spMkLst>
        </pc:spChg>
      </pc:sldChg>
      <pc:sldChg chg="addSp modSp">
        <pc:chgData name="Auer, Shelley" userId="f13f15dd-fd2e-47f1-829e-25cbcf3b260e" providerId="ADAL" clId="{D1E89DAC-6761-42FB-B200-78CF26CFBBA8}" dt="2020-01-14T19:31:20.347" v="712" actId="14100"/>
        <pc:sldMkLst>
          <pc:docMk/>
          <pc:sldMk cId="2717323373" sldId="266"/>
        </pc:sldMkLst>
        <pc:spChg chg="mod">
          <ac:chgData name="Auer, Shelley" userId="f13f15dd-fd2e-47f1-829e-25cbcf3b260e" providerId="ADAL" clId="{D1E89DAC-6761-42FB-B200-78CF26CFBBA8}" dt="2020-01-14T19:31:20.347" v="712" actId="14100"/>
          <ac:spMkLst>
            <pc:docMk/>
            <pc:sldMk cId="2717323373" sldId="266"/>
            <ac:spMk id="3" creationId="{23B442D3-5808-43A0-9CDF-096928522F6B}"/>
          </ac:spMkLst>
        </pc:spChg>
        <pc:spChg chg="add mod">
          <ac:chgData name="Auer, Shelley" userId="f13f15dd-fd2e-47f1-829e-25cbcf3b260e" providerId="ADAL" clId="{D1E89DAC-6761-42FB-B200-78CF26CFBBA8}" dt="2020-01-14T19:31:12.081" v="711" actId="1076"/>
          <ac:spMkLst>
            <pc:docMk/>
            <pc:sldMk cId="2717323373" sldId="266"/>
            <ac:spMk id="4" creationId="{F41DD4B8-2FC6-4D92-8EDC-4627E6EA3817}"/>
          </ac:spMkLst>
        </pc:spChg>
      </pc:sldChg>
      <pc:sldChg chg="modSp">
        <pc:chgData name="Auer, Shelley" userId="f13f15dd-fd2e-47f1-829e-25cbcf3b260e" providerId="ADAL" clId="{D1E89DAC-6761-42FB-B200-78CF26CFBBA8}" dt="2020-01-14T19:34:17.701" v="745" actId="1076"/>
        <pc:sldMkLst>
          <pc:docMk/>
          <pc:sldMk cId="2171926616" sldId="267"/>
        </pc:sldMkLst>
        <pc:spChg chg="mod">
          <ac:chgData name="Auer, Shelley" userId="f13f15dd-fd2e-47f1-829e-25cbcf3b260e" providerId="ADAL" clId="{D1E89DAC-6761-42FB-B200-78CF26CFBBA8}" dt="2020-01-14T19:12:28.715" v="426" actId="113"/>
          <ac:spMkLst>
            <pc:docMk/>
            <pc:sldMk cId="2171926616" sldId="267"/>
            <ac:spMk id="2" creationId="{BFF4817D-2F69-470F-BD23-38473F31B97E}"/>
          </ac:spMkLst>
        </pc:spChg>
        <pc:spChg chg="mod">
          <ac:chgData name="Auer, Shelley" userId="f13f15dd-fd2e-47f1-829e-25cbcf3b260e" providerId="ADAL" clId="{D1E89DAC-6761-42FB-B200-78CF26CFBBA8}" dt="2020-01-14T19:34:17.701" v="745" actId="1076"/>
          <ac:spMkLst>
            <pc:docMk/>
            <pc:sldMk cId="2171926616" sldId="267"/>
            <ac:spMk id="3" creationId="{EFDCA0D6-801C-42AD-BF12-F6F90D342F74}"/>
          </ac:spMkLst>
        </pc:spChg>
      </pc:sldChg>
      <pc:sldChg chg="addSp delSp modSp">
        <pc:chgData name="Auer, Shelley" userId="f13f15dd-fd2e-47f1-829e-25cbcf3b260e" providerId="ADAL" clId="{D1E89DAC-6761-42FB-B200-78CF26CFBBA8}" dt="2020-01-14T19:49:38.141" v="1238" actId="14734"/>
        <pc:sldMkLst>
          <pc:docMk/>
          <pc:sldMk cId="2444023730" sldId="268"/>
        </pc:sldMkLst>
        <pc:spChg chg="mod">
          <ac:chgData name="Auer, Shelley" userId="f13f15dd-fd2e-47f1-829e-25cbcf3b260e" providerId="ADAL" clId="{D1E89DAC-6761-42FB-B200-78CF26CFBBA8}" dt="2020-01-14T19:48:43.461" v="1211" actId="1076"/>
          <ac:spMkLst>
            <pc:docMk/>
            <pc:sldMk cId="2444023730" sldId="268"/>
            <ac:spMk id="2" creationId="{D13E9FAD-3DAB-4243-8BD2-799F301FB6FE}"/>
          </ac:spMkLst>
        </pc:spChg>
        <pc:spChg chg="del mod">
          <ac:chgData name="Auer, Shelley" userId="f13f15dd-fd2e-47f1-829e-25cbcf3b260e" providerId="ADAL" clId="{D1E89DAC-6761-42FB-B200-78CF26CFBBA8}" dt="2020-01-14T19:40:53.137" v="939" actId="478"/>
          <ac:spMkLst>
            <pc:docMk/>
            <pc:sldMk cId="2444023730" sldId="268"/>
            <ac:spMk id="3" creationId="{5A957C20-E141-4F12-9A5E-4542CD1DBC0E}"/>
          </ac:spMkLst>
        </pc:spChg>
        <pc:spChg chg="del mod">
          <ac:chgData name="Auer, Shelley" userId="f13f15dd-fd2e-47f1-829e-25cbcf3b260e" providerId="ADAL" clId="{D1E89DAC-6761-42FB-B200-78CF26CFBBA8}" dt="2020-01-14T19:44:23.118" v="1111" actId="478"/>
          <ac:spMkLst>
            <pc:docMk/>
            <pc:sldMk cId="2444023730" sldId="268"/>
            <ac:spMk id="4" creationId="{C4365CB4-7BE7-4C37-86A1-BC8836A59057}"/>
          </ac:spMkLst>
        </pc:spChg>
        <pc:spChg chg="del mod">
          <ac:chgData name="Auer, Shelley" userId="f13f15dd-fd2e-47f1-829e-25cbcf3b260e" providerId="ADAL" clId="{D1E89DAC-6761-42FB-B200-78CF26CFBBA8}" dt="2020-01-14T19:41:00.233" v="942" actId="478"/>
          <ac:spMkLst>
            <pc:docMk/>
            <pc:sldMk cId="2444023730" sldId="268"/>
            <ac:spMk id="5" creationId="{F88E6A98-90CA-4729-9A7D-B8A8365A38A0}"/>
          </ac:spMkLst>
        </pc:spChg>
        <pc:spChg chg="del mod">
          <ac:chgData name="Auer, Shelley" userId="f13f15dd-fd2e-47f1-829e-25cbcf3b260e" providerId="ADAL" clId="{D1E89DAC-6761-42FB-B200-78CF26CFBBA8}" dt="2020-01-14T19:44:27.518" v="1114" actId="478"/>
          <ac:spMkLst>
            <pc:docMk/>
            <pc:sldMk cId="2444023730" sldId="268"/>
            <ac:spMk id="6" creationId="{CF6D3023-1D0E-4FCA-BBB5-95E7E768556B}"/>
          </ac:spMkLst>
        </pc:spChg>
        <pc:spChg chg="add del mod">
          <ac:chgData name="Auer, Shelley" userId="f13f15dd-fd2e-47f1-829e-25cbcf3b260e" providerId="ADAL" clId="{D1E89DAC-6761-42FB-B200-78CF26CFBBA8}" dt="2020-01-14T19:40:06.113" v="913"/>
          <ac:spMkLst>
            <pc:docMk/>
            <pc:sldMk cId="2444023730" sldId="268"/>
            <ac:spMk id="9" creationId="{9C552883-7A0F-48BA-81C9-B25F5130BE02}"/>
          </ac:spMkLst>
        </pc:spChg>
        <pc:spChg chg="add del mod">
          <ac:chgData name="Auer, Shelley" userId="f13f15dd-fd2e-47f1-829e-25cbcf3b260e" providerId="ADAL" clId="{D1E89DAC-6761-42FB-B200-78CF26CFBBA8}" dt="2020-01-14T19:44:24.940" v="1112" actId="478"/>
          <ac:spMkLst>
            <pc:docMk/>
            <pc:sldMk cId="2444023730" sldId="268"/>
            <ac:spMk id="11" creationId="{F635912E-B3FB-4E7C-B86B-D8FCE71835F9}"/>
          </ac:spMkLst>
        </pc:spChg>
        <pc:spChg chg="add del mod">
          <ac:chgData name="Auer, Shelley" userId="f13f15dd-fd2e-47f1-829e-25cbcf3b260e" providerId="ADAL" clId="{D1E89DAC-6761-42FB-B200-78CF26CFBBA8}" dt="2020-01-14T19:44:28.932" v="1115" actId="478"/>
          <ac:spMkLst>
            <pc:docMk/>
            <pc:sldMk cId="2444023730" sldId="268"/>
            <ac:spMk id="13" creationId="{039C63EB-3BDB-444A-8438-0E41617EF788}"/>
          </ac:spMkLst>
        </pc:spChg>
        <pc:graphicFrameChg chg="add mod modGraphic">
          <ac:chgData name="Auer, Shelley" userId="f13f15dd-fd2e-47f1-829e-25cbcf3b260e" providerId="ADAL" clId="{D1E89DAC-6761-42FB-B200-78CF26CFBBA8}" dt="2020-01-14T19:49:38.141" v="1238" actId="14734"/>
          <ac:graphicFrameMkLst>
            <pc:docMk/>
            <pc:sldMk cId="2444023730" sldId="268"/>
            <ac:graphicFrameMk id="7" creationId="{07768E2B-6538-4777-8484-27585115ECF0}"/>
          </ac:graphicFrameMkLst>
        </pc:graphicFrameChg>
        <pc:picChg chg="mod">
          <ac:chgData name="Auer, Shelley" userId="f13f15dd-fd2e-47f1-829e-25cbcf3b260e" providerId="ADAL" clId="{D1E89DAC-6761-42FB-B200-78CF26CFBBA8}" dt="2020-01-14T19:37:43.368" v="867" actId="1076"/>
          <ac:picMkLst>
            <pc:docMk/>
            <pc:sldMk cId="2444023730" sldId="268"/>
            <ac:picMk id="8" creationId="{9967D323-2ADF-4440-B1A8-651A40DF6B6F}"/>
          </ac:picMkLst>
        </pc:picChg>
      </pc:sldChg>
      <pc:sldChg chg="modSp">
        <pc:chgData name="Auer, Shelley" userId="f13f15dd-fd2e-47f1-829e-25cbcf3b260e" providerId="ADAL" clId="{D1E89DAC-6761-42FB-B200-78CF26CFBBA8}" dt="2020-01-17T13:52:55.937" v="1622" actId="20577"/>
        <pc:sldMkLst>
          <pc:docMk/>
          <pc:sldMk cId="3185615878" sldId="271"/>
        </pc:sldMkLst>
        <pc:spChg chg="mod">
          <ac:chgData name="Auer, Shelley" userId="f13f15dd-fd2e-47f1-829e-25cbcf3b260e" providerId="ADAL" clId="{D1E89DAC-6761-42FB-B200-78CF26CFBBA8}" dt="2020-01-17T13:52:55.937" v="1622" actId="20577"/>
          <ac:spMkLst>
            <pc:docMk/>
            <pc:sldMk cId="3185615878" sldId="271"/>
            <ac:spMk id="3" creationId="{887824D9-0602-4C5A-9A05-1672764AF899}"/>
          </ac:spMkLst>
        </pc:spChg>
        <pc:picChg chg="mod">
          <ac:chgData name="Auer, Shelley" userId="f13f15dd-fd2e-47f1-829e-25cbcf3b260e" providerId="ADAL" clId="{D1E89DAC-6761-42FB-B200-78CF26CFBBA8}" dt="2020-01-14T19:55:43.574" v="1569" actId="1076"/>
          <ac:picMkLst>
            <pc:docMk/>
            <pc:sldMk cId="3185615878" sldId="271"/>
            <ac:picMk id="4" creationId="{903059A8-12B9-408E-910B-BA7A68A2D203}"/>
          </ac:picMkLst>
        </pc:picChg>
      </pc:sldChg>
      <pc:sldChg chg="addSp delSp modSp">
        <pc:chgData name="Auer, Shelley" userId="f13f15dd-fd2e-47f1-829e-25cbcf3b260e" providerId="ADAL" clId="{D1E89DAC-6761-42FB-B200-78CF26CFBBA8}" dt="2020-01-14T19:36:25.582" v="784" actId="478"/>
        <pc:sldMkLst>
          <pc:docMk/>
          <pc:sldMk cId="2782176599" sldId="276"/>
        </pc:sldMkLst>
        <pc:spChg chg="mod">
          <ac:chgData name="Auer, Shelley" userId="f13f15dd-fd2e-47f1-829e-25cbcf3b260e" providerId="ADAL" clId="{D1E89DAC-6761-42FB-B200-78CF26CFBBA8}" dt="2020-01-14T19:12:33.027" v="428" actId="113"/>
          <ac:spMkLst>
            <pc:docMk/>
            <pc:sldMk cId="2782176599" sldId="276"/>
            <ac:spMk id="2" creationId="{BFF4817D-2F69-470F-BD23-38473F31B97E}"/>
          </ac:spMkLst>
        </pc:spChg>
        <pc:spChg chg="mod">
          <ac:chgData name="Auer, Shelley" userId="f13f15dd-fd2e-47f1-829e-25cbcf3b260e" providerId="ADAL" clId="{D1E89DAC-6761-42FB-B200-78CF26CFBBA8}" dt="2020-01-14T19:35:52.104" v="775" actId="113"/>
          <ac:spMkLst>
            <pc:docMk/>
            <pc:sldMk cId="2782176599" sldId="276"/>
            <ac:spMk id="3" creationId="{EFDCA0D6-801C-42AD-BF12-F6F90D342F74}"/>
          </ac:spMkLst>
        </pc:spChg>
        <pc:spChg chg="add del">
          <ac:chgData name="Auer, Shelley" userId="f13f15dd-fd2e-47f1-829e-25cbcf3b260e" providerId="ADAL" clId="{D1E89DAC-6761-42FB-B200-78CF26CFBBA8}" dt="2020-01-14T19:36:04.796" v="777"/>
          <ac:spMkLst>
            <pc:docMk/>
            <pc:sldMk cId="2782176599" sldId="276"/>
            <ac:spMk id="4" creationId="{1BB072FA-D309-4CAD-A857-3CA9898ADF94}"/>
          </ac:spMkLst>
        </pc:spChg>
        <pc:picChg chg="add del mod">
          <ac:chgData name="Auer, Shelley" userId="f13f15dd-fd2e-47f1-829e-25cbcf3b260e" providerId="ADAL" clId="{D1E89DAC-6761-42FB-B200-78CF26CFBBA8}" dt="2020-01-14T19:36:25.582" v="784" actId="478"/>
          <ac:picMkLst>
            <pc:docMk/>
            <pc:sldMk cId="2782176599" sldId="276"/>
            <ac:picMk id="11" creationId="{15390FE8-EA36-430D-A4EA-8C443D2483AD}"/>
          </ac:picMkLst>
        </pc:picChg>
      </pc:sldChg>
      <pc:sldChg chg="modSp">
        <pc:chgData name="Auer, Shelley" userId="f13f15dd-fd2e-47f1-829e-25cbcf3b260e" providerId="ADAL" clId="{D1E89DAC-6761-42FB-B200-78CF26CFBBA8}" dt="2020-01-14T19:57:22.038" v="1588" actId="1076"/>
        <pc:sldMkLst>
          <pc:docMk/>
          <pc:sldMk cId="3655006882" sldId="279"/>
        </pc:sldMkLst>
        <pc:spChg chg="mod">
          <ac:chgData name="Auer, Shelley" userId="f13f15dd-fd2e-47f1-829e-25cbcf3b260e" providerId="ADAL" clId="{D1E89DAC-6761-42FB-B200-78CF26CFBBA8}" dt="2020-01-14T19:13:03.215" v="432" actId="113"/>
          <ac:spMkLst>
            <pc:docMk/>
            <pc:sldMk cId="3655006882" sldId="279"/>
            <ac:spMk id="2" creationId="{BFF4817D-2F69-470F-BD23-38473F31B97E}"/>
          </ac:spMkLst>
        </pc:spChg>
        <pc:spChg chg="mod">
          <ac:chgData name="Auer, Shelley" userId="f13f15dd-fd2e-47f1-829e-25cbcf3b260e" providerId="ADAL" clId="{D1E89DAC-6761-42FB-B200-78CF26CFBBA8}" dt="2020-01-14T19:57:22.038" v="1588" actId="1076"/>
          <ac:spMkLst>
            <pc:docMk/>
            <pc:sldMk cId="3655006882" sldId="279"/>
            <ac:spMk id="3" creationId="{EFDCA0D6-801C-42AD-BF12-F6F90D342F74}"/>
          </ac:spMkLst>
        </pc:spChg>
      </pc:sldChg>
      <pc:sldChg chg="modSp">
        <pc:chgData name="Auer, Shelley" userId="f13f15dd-fd2e-47f1-829e-25cbcf3b260e" providerId="ADAL" clId="{D1E89DAC-6761-42FB-B200-78CF26CFBBA8}" dt="2020-01-14T19:59:02.340" v="1618" actId="255"/>
        <pc:sldMkLst>
          <pc:docMk/>
          <pc:sldMk cId="2187686860" sldId="281"/>
        </pc:sldMkLst>
        <pc:spChg chg="mod">
          <ac:chgData name="Auer, Shelley" userId="f13f15dd-fd2e-47f1-829e-25cbcf3b260e" providerId="ADAL" clId="{D1E89DAC-6761-42FB-B200-78CF26CFBBA8}" dt="2020-01-14T19:58:47.601" v="1616" actId="14100"/>
          <ac:spMkLst>
            <pc:docMk/>
            <pc:sldMk cId="2187686860" sldId="281"/>
            <ac:spMk id="2" creationId="{4FD2B120-01B3-4418-A120-4E96EF033C04}"/>
          </ac:spMkLst>
        </pc:spChg>
        <pc:spChg chg="mod">
          <ac:chgData name="Auer, Shelley" userId="f13f15dd-fd2e-47f1-829e-25cbcf3b260e" providerId="ADAL" clId="{D1E89DAC-6761-42FB-B200-78CF26CFBBA8}" dt="2020-01-14T19:59:02.340" v="1618" actId="255"/>
          <ac:spMkLst>
            <pc:docMk/>
            <pc:sldMk cId="2187686860" sldId="281"/>
            <ac:spMk id="9" creationId="{5F448EB2-014C-4578-8F00-678C3C915C85}"/>
          </ac:spMkLst>
        </pc:spChg>
      </pc:sldChg>
      <pc:sldChg chg="modSp">
        <pc:chgData name="Auer, Shelley" userId="f13f15dd-fd2e-47f1-829e-25cbcf3b260e" providerId="ADAL" clId="{D1E89DAC-6761-42FB-B200-78CF26CFBBA8}" dt="2020-01-14T19:58:00.842" v="1611" actId="14100"/>
        <pc:sldMkLst>
          <pc:docMk/>
          <pc:sldMk cId="3555474922" sldId="282"/>
        </pc:sldMkLst>
        <pc:spChg chg="mod">
          <ac:chgData name="Auer, Shelley" userId="f13f15dd-fd2e-47f1-829e-25cbcf3b260e" providerId="ADAL" clId="{D1E89DAC-6761-42FB-B200-78CF26CFBBA8}" dt="2020-01-14T19:58:00.842" v="1611" actId="14100"/>
          <ac:spMkLst>
            <pc:docMk/>
            <pc:sldMk cId="3555474922" sldId="282"/>
            <ac:spMk id="2" creationId="{BFF4817D-2F69-470F-BD23-38473F31B97E}"/>
          </ac:spMkLst>
        </pc:spChg>
        <pc:spChg chg="mod">
          <ac:chgData name="Auer, Shelley" userId="f13f15dd-fd2e-47f1-829e-25cbcf3b260e" providerId="ADAL" clId="{D1E89DAC-6761-42FB-B200-78CF26CFBBA8}" dt="2020-01-14T18:49:34.930" v="130" actId="20577"/>
          <ac:spMkLst>
            <pc:docMk/>
            <pc:sldMk cId="3555474922" sldId="282"/>
            <ac:spMk id="3" creationId="{EFDCA0D6-801C-42AD-BF12-F6F90D342F74}"/>
          </ac:spMkLst>
        </pc:spChg>
      </pc:sldChg>
      <pc:sldChg chg="modSp">
        <pc:chgData name="Auer, Shelley" userId="f13f15dd-fd2e-47f1-829e-25cbcf3b260e" providerId="ADAL" clId="{D1E89DAC-6761-42FB-B200-78CF26CFBBA8}" dt="2020-01-17T13:54:16.657" v="1628" actId="20577"/>
        <pc:sldMkLst>
          <pc:docMk/>
          <pc:sldMk cId="3928882873" sldId="283"/>
        </pc:sldMkLst>
        <pc:spChg chg="mod">
          <ac:chgData name="Auer, Shelley" userId="f13f15dd-fd2e-47f1-829e-25cbcf3b260e" providerId="ADAL" clId="{D1E89DAC-6761-42FB-B200-78CF26CFBBA8}" dt="2020-01-14T19:14:01.975" v="442" actId="1076"/>
          <ac:spMkLst>
            <pc:docMk/>
            <pc:sldMk cId="3928882873" sldId="283"/>
            <ac:spMk id="2" creationId="{4FD2B120-01B3-4418-A120-4E96EF033C04}"/>
          </ac:spMkLst>
        </pc:spChg>
        <pc:spChg chg="mod">
          <ac:chgData name="Auer, Shelley" userId="f13f15dd-fd2e-47f1-829e-25cbcf3b260e" providerId="ADAL" clId="{D1E89DAC-6761-42FB-B200-78CF26CFBBA8}" dt="2020-01-17T13:54:16.657" v="1628" actId="20577"/>
          <ac:spMkLst>
            <pc:docMk/>
            <pc:sldMk cId="3928882873" sldId="283"/>
            <ac:spMk id="9" creationId="{5F448EB2-014C-4578-8F00-678C3C915C85}"/>
          </ac:spMkLst>
        </pc:spChg>
      </pc:sldChg>
      <pc:sldChg chg="modSp add">
        <pc:chgData name="Auer, Shelley" userId="f13f15dd-fd2e-47f1-829e-25cbcf3b260e" providerId="ADAL" clId="{D1E89DAC-6761-42FB-B200-78CF26CFBBA8}" dt="2020-01-14T19:34:37.383" v="758" actId="20577"/>
        <pc:sldMkLst>
          <pc:docMk/>
          <pc:sldMk cId="1012362633" sldId="284"/>
        </pc:sldMkLst>
        <pc:spChg chg="mod">
          <ac:chgData name="Auer, Shelley" userId="f13f15dd-fd2e-47f1-829e-25cbcf3b260e" providerId="ADAL" clId="{D1E89DAC-6761-42FB-B200-78CF26CFBBA8}" dt="2020-01-14T19:34:37.383" v="758" actId="20577"/>
          <ac:spMkLst>
            <pc:docMk/>
            <pc:sldMk cId="1012362633" sldId="284"/>
            <ac:spMk id="2" creationId="{BFF4817D-2F69-470F-BD23-38473F31B97E}"/>
          </ac:spMkLst>
        </pc:spChg>
      </pc:sldChg>
      <pc:sldChg chg="modSp add del">
        <pc:chgData name="Auer, Shelley" userId="f13f15dd-fd2e-47f1-829e-25cbcf3b260e" providerId="ADAL" clId="{D1E89DAC-6761-42FB-B200-78CF26CFBBA8}" dt="2020-01-14T19:58:42.496" v="1615" actId="14100"/>
        <pc:sldMkLst>
          <pc:docMk/>
          <pc:sldMk cId="2928028534" sldId="285"/>
        </pc:sldMkLst>
        <pc:spChg chg="mod">
          <ac:chgData name="Auer, Shelley" userId="f13f15dd-fd2e-47f1-829e-25cbcf3b260e" providerId="ADAL" clId="{D1E89DAC-6761-42FB-B200-78CF26CFBBA8}" dt="2020-01-14T19:58:42.496" v="1615" actId="14100"/>
          <ac:spMkLst>
            <pc:docMk/>
            <pc:sldMk cId="2928028534" sldId="285"/>
            <ac:spMk id="2" creationId="{BFF4817D-2F69-470F-BD23-38473F31B97E}"/>
          </ac:spMkLst>
        </pc:spChg>
      </pc:sldChg>
    </pc:docChg>
  </pc:docChgLst>
  <pc:docChgLst>
    <pc:chgData name="Shelley Auer" userId="f13f15dd-fd2e-47f1-829e-25cbcf3b260e" providerId="ADAL" clId="{E5DF45AF-6562-4C72-8A92-16B5A498E40D}"/>
    <pc:docChg chg="undo custSel modSld">
      <pc:chgData name="Shelley Auer" userId="f13f15dd-fd2e-47f1-829e-25cbcf3b260e" providerId="ADAL" clId="{E5DF45AF-6562-4C72-8A92-16B5A498E40D}" dt="2020-01-06T20:36:18.135" v="11" actId="948"/>
      <pc:docMkLst>
        <pc:docMk/>
      </pc:docMkLst>
      <pc:sldChg chg="modSp">
        <pc:chgData name="Shelley Auer" userId="f13f15dd-fd2e-47f1-829e-25cbcf3b260e" providerId="ADAL" clId="{E5DF45AF-6562-4C72-8A92-16B5A498E40D}" dt="2020-01-06T20:36:18.135" v="11" actId="948"/>
        <pc:sldMkLst>
          <pc:docMk/>
          <pc:sldMk cId="3577947554" sldId="264"/>
        </pc:sldMkLst>
        <pc:spChg chg="mod">
          <ac:chgData name="Shelley Auer" userId="f13f15dd-fd2e-47f1-829e-25cbcf3b260e" providerId="ADAL" clId="{E5DF45AF-6562-4C72-8A92-16B5A498E40D}" dt="2020-01-06T20:36:18.135" v="11" actId="948"/>
          <ac:spMkLst>
            <pc:docMk/>
            <pc:sldMk cId="3577947554" sldId="264"/>
            <ac:spMk id="3" creationId="{965FA67A-6A8A-4657-8EC4-AE7190EBE81E}"/>
          </ac:spMkLst>
        </pc:spChg>
      </pc:sldChg>
    </pc:docChg>
  </pc:docChgLst>
  <pc:docChgLst>
    <pc:chgData name="Auer, Shelley" userId="f13f15dd-fd2e-47f1-829e-25cbcf3b260e" providerId="ADAL" clId="{D046C63C-6680-4E03-81BC-300A3598DC97}"/>
    <pc:docChg chg="modSld">
      <pc:chgData name="Auer, Shelley" userId="f13f15dd-fd2e-47f1-829e-25cbcf3b260e" providerId="ADAL" clId="{D046C63C-6680-4E03-81BC-300A3598DC97}" dt="2020-01-06T19:59:51.490" v="43" actId="1076"/>
      <pc:docMkLst>
        <pc:docMk/>
      </pc:docMkLst>
      <pc:sldChg chg="modSp">
        <pc:chgData name="Auer, Shelley" userId="f13f15dd-fd2e-47f1-829e-25cbcf3b260e" providerId="ADAL" clId="{D046C63C-6680-4E03-81BC-300A3598DC97}" dt="2020-01-06T19:59:10.602" v="38" actId="114"/>
        <pc:sldMkLst>
          <pc:docMk/>
          <pc:sldMk cId="2353060654" sldId="258"/>
        </pc:sldMkLst>
        <pc:spChg chg="mod">
          <ac:chgData name="Auer, Shelley" userId="f13f15dd-fd2e-47f1-829e-25cbcf3b260e" providerId="ADAL" clId="{D046C63C-6680-4E03-81BC-300A3598DC97}" dt="2020-01-06T19:59:10.602" v="38" actId="114"/>
          <ac:spMkLst>
            <pc:docMk/>
            <pc:sldMk cId="2353060654" sldId="258"/>
            <ac:spMk id="3" creationId="{1847F886-C2AD-4EFA-8A63-FFF027AA9F04}"/>
          </ac:spMkLst>
        </pc:spChg>
      </pc:sldChg>
      <pc:sldChg chg="modSp">
        <pc:chgData name="Auer, Shelley" userId="f13f15dd-fd2e-47f1-829e-25cbcf3b260e" providerId="ADAL" clId="{D046C63C-6680-4E03-81BC-300A3598DC97}" dt="2020-01-06T19:57:51.255" v="12" actId="208"/>
        <pc:sldMkLst>
          <pc:docMk/>
          <pc:sldMk cId="3803630768" sldId="263"/>
        </pc:sldMkLst>
        <pc:spChg chg="mod">
          <ac:chgData name="Auer, Shelley" userId="f13f15dd-fd2e-47f1-829e-25cbcf3b260e" providerId="ADAL" clId="{D046C63C-6680-4E03-81BC-300A3598DC97}" dt="2020-01-06T19:57:27.359" v="10" actId="1076"/>
          <ac:spMkLst>
            <pc:docMk/>
            <pc:sldMk cId="3803630768" sldId="263"/>
            <ac:spMk id="2" creationId="{592886F6-2B74-4672-BD1D-E361452E7340}"/>
          </ac:spMkLst>
        </pc:spChg>
        <pc:graphicFrameChg chg="mod modGraphic">
          <ac:chgData name="Auer, Shelley" userId="f13f15dd-fd2e-47f1-829e-25cbcf3b260e" providerId="ADAL" clId="{D046C63C-6680-4E03-81BC-300A3598DC97}" dt="2020-01-06T19:57:21.978" v="9" actId="113"/>
          <ac:graphicFrameMkLst>
            <pc:docMk/>
            <pc:sldMk cId="3803630768" sldId="263"/>
            <ac:graphicFrameMk id="5" creationId="{70B6C9B3-39FC-4498-B6B6-53974C541717}"/>
          </ac:graphicFrameMkLst>
        </pc:graphicFrameChg>
        <pc:picChg chg="mod">
          <ac:chgData name="Auer, Shelley" userId="f13f15dd-fd2e-47f1-829e-25cbcf3b260e" providerId="ADAL" clId="{D046C63C-6680-4E03-81BC-300A3598DC97}" dt="2020-01-06T19:57:51.255" v="12" actId="208"/>
          <ac:picMkLst>
            <pc:docMk/>
            <pc:sldMk cId="3803630768" sldId="263"/>
            <ac:picMk id="4" creationId="{5B17027E-4FB7-43EA-9A42-9F8CBA73560F}"/>
          </ac:picMkLst>
        </pc:picChg>
      </pc:sldChg>
      <pc:sldChg chg="modSp">
        <pc:chgData name="Auer, Shelley" userId="f13f15dd-fd2e-47f1-829e-25cbcf3b260e" providerId="ADAL" clId="{D046C63C-6680-4E03-81BC-300A3598DC97}" dt="2020-01-06T19:59:37.840" v="41" actId="14100"/>
        <pc:sldMkLst>
          <pc:docMk/>
          <pc:sldMk cId="3577947554" sldId="264"/>
        </pc:sldMkLst>
        <pc:spChg chg="mod">
          <ac:chgData name="Auer, Shelley" userId="f13f15dd-fd2e-47f1-829e-25cbcf3b260e" providerId="ADAL" clId="{D046C63C-6680-4E03-81BC-300A3598DC97}" dt="2020-01-06T19:59:37.840" v="41" actId="14100"/>
          <ac:spMkLst>
            <pc:docMk/>
            <pc:sldMk cId="3577947554" sldId="264"/>
            <ac:spMk id="3" creationId="{965FA67A-6A8A-4657-8EC4-AE7190EBE81E}"/>
          </ac:spMkLst>
        </pc:spChg>
      </pc:sldChg>
      <pc:sldChg chg="modSp">
        <pc:chgData name="Auer, Shelley" userId="f13f15dd-fd2e-47f1-829e-25cbcf3b260e" providerId="ADAL" clId="{D046C63C-6680-4E03-81BC-300A3598DC97}" dt="2020-01-06T19:59:51.490" v="43" actId="1076"/>
        <pc:sldMkLst>
          <pc:docMk/>
          <pc:sldMk cId="2171926616" sldId="267"/>
        </pc:sldMkLst>
        <pc:spChg chg="mod">
          <ac:chgData name="Auer, Shelley" userId="f13f15dd-fd2e-47f1-829e-25cbcf3b260e" providerId="ADAL" clId="{D046C63C-6680-4E03-81BC-300A3598DC97}" dt="2020-01-06T19:59:51.490" v="43" actId="1076"/>
          <ac:spMkLst>
            <pc:docMk/>
            <pc:sldMk cId="2171926616" sldId="267"/>
            <ac:spMk id="3" creationId="{EFDCA0D6-801C-42AD-BF12-F6F90D342F7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FD100-3F4A-4335-8FFF-478E359D584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D84F1-1222-40C6-B42E-BADD9A12A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/>
              <a:t>NACE: updated January 2017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D84F1-1222-40C6-B42E-BADD9A12AE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8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In conversations with employers, the following themes have emerged;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 resumes are poorly constructed and resemble more of a work history than an actual resume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D84F1-1222-40C6-B42E-BADD9A12AE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71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can be problematic because it suggests that employers see skills gaps in key areas where college students don’t believe gaps exist.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D84F1-1222-40C6-B42E-BADD9A12AE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18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it – examples of use on campus – Rhonda Sprague, Justin Van De Hay and Tom Quinn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D84F1-1222-40C6-B42E-BADD9A12AE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85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Candid Career currently features a library of 7,931 video clips – use virtual interviewing sample and quiz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D84F1-1222-40C6-B42E-BADD9A12AE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27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Bring fliers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D84F1-1222-40C6-B42E-BADD9A12AE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72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Ideas for the future – how can we help?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D84F1-1222-40C6-B42E-BADD9A12AE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88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Ideas for the future – how can we help?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D84F1-1222-40C6-B42E-BADD9A12AE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65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21ACA-D492-4979-BA50-595769149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73B5A4-EF39-4E2B-8672-3F9699872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B492B-33B9-44C8-ACCE-B9B310CC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4BA8-5EDC-46EB-AAF5-6CCAFA214B8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42C70-7AD9-4013-BB9E-B0B1F456B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57FCF-4440-48AE-A29E-BE2DC679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42C7-7C59-47DE-9557-1A70C192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2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89E3-0A62-4E8F-943C-CC3C8D86B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BC599-F17C-4DFA-9C7B-9ABB90EAA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E4C58-0769-4A0F-8518-FC4A37247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4BA8-5EDC-46EB-AAF5-6CCAFA214B8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DE5B8-F66E-4CE8-AE68-AD83C753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38D9E-9691-4C74-B0E9-93D73C1C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42C7-7C59-47DE-9557-1A70C192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8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8AE91-295B-4486-B6F2-A9EE8082B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237FC-D111-4EED-823F-4E2A52A44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71683-C392-4219-868E-BD7B6B5F5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4BA8-5EDC-46EB-AAF5-6CCAFA214B8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3B241-487C-43A2-88BE-234008F41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62C75-CFAD-408A-8B71-5A6CB58CA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42C7-7C59-47DE-9557-1A70C192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9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E6D89-69A9-49AD-9F68-9A73FFFBF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2DF86-0DEA-4695-83C1-5264DBA59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6E17C-F909-4DBB-9424-0CA209E1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4BA8-5EDC-46EB-AAF5-6CCAFA214B8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5EAE4-C7D3-42A0-B905-C684B806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0FB14-98AF-42D5-8AB7-AE68E6EFF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42C7-7C59-47DE-9557-1A70C192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5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A7841-DE9E-46D8-BA75-DCDF61821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CE176-CDA7-48C5-A199-155B3C2DC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D3386-6B9F-4086-9BB8-F4FEAA40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4BA8-5EDC-46EB-AAF5-6CCAFA214B8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6F890-B509-4714-82FB-B3E910FD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60132-BFE4-46BE-8A76-52F83DAB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42C7-7C59-47DE-9557-1A70C192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2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B5DB-8784-4851-BF20-55751CDF8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1699D-E377-40A5-B61C-DA02786E6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7346E-5053-4B7B-978F-D6C18916B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8972C-7E0A-4B46-BCE9-7FA30F8A5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4BA8-5EDC-46EB-AAF5-6CCAFA214B8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EB81C-FE11-4F6D-86F3-5C5073600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A031A-B33C-4B1F-A1DA-589B8004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42C7-7C59-47DE-9557-1A70C192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5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F389-C73D-4C4E-BBE6-D5F83F5EA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BFD93-BDE8-4CD4-8D0B-0F2639A1F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52C63-95C3-418F-8396-B4797D81A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7F313-7604-4B7F-A5DF-892AC1EB56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2AEB6-C2B0-453F-98CC-FD1539036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265BAB-CD78-46DA-9C08-3887F2A07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4BA8-5EDC-46EB-AAF5-6CCAFA214B8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46700-3786-4F86-9486-F40D294AD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7955A6-1DF4-41D7-AF46-A056872C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42C7-7C59-47DE-9557-1A70C192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5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3A06B-44C2-4BD9-90DF-92B9E139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667745-0E15-417C-A5EC-ED829BB0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4BA8-5EDC-46EB-AAF5-6CCAFA214B8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A81A1-69A2-4C7E-9336-24ED606C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65EE0-3F4C-4B32-8F27-2105A290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42C7-7C59-47DE-9557-1A70C192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5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63237B-2602-4ED3-9C9A-36F0E4FE4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4BA8-5EDC-46EB-AAF5-6CCAFA214B8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9901EF-C1D0-438D-B5AF-BD2A1685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247E2-42C2-41C8-83EE-B9F12E5D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42C7-7C59-47DE-9557-1A70C192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4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F1A9-7BD9-4260-9701-188EE7551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3ED9A-A8AF-4B29-928D-CBB9B86B4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DFFB0-A3D2-44D6-9403-6AD81F7B6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5B546-B89B-49BF-A511-2AF03771E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4BA8-5EDC-46EB-AAF5-6CCAFA214B8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ECAC8-3A9B-4961-B9BE-67C91B61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23694-E843-4574-B23F-228AF171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42C7-7C59-47DE-9557-1A70C192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6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526A-3336-478A-8BA6-898BDB1AC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57BD72-5DB0-431B-934F-93344D5C0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380FE-8835-4C45-8BF3-D23C7C03C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627DE-B022-4942-9A83-FD7AD1EB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4BA8-5EDC-46EB-AAF5-6CCAFA214B8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E6107-2853-48D1-AF65-F436317BA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1BA39-16C2-459E-8C73-AF1C15F0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42C7-7C59-47DE-9557-1A70C192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7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2A212-D293-4E55-AE91-7B20CB86F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A8E83-63BF-431F-9A1F-DDB9A2451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A2CC4-4993-453D-8D02-1E9CD989F8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F4BA8-5EDC-46EB-AAF5-6CCAFA214B8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89E71-0FCC-4406-A04D-BA1BD0B564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E7EEA-9BE2-4B79-9014-FC5E4318A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E42C7-7C59-47DE-9557-1A70C192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0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sp.edu/aca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sp.edu/aca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3.uwsp.edu/ACAC/Pages/request-event.asp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cac@uwsp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wsp.edu/aca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A94B53-5FBF-41A9-86A1-8CA94D642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242" y="4525347"/>
            <a:ext cx="7444208" cy="173736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US" sz="4900" b="1"/>
              <a:t>Setting Students Up For Success: </a:t>
            </a:r>
            <a:r>
              <a:rPr lang="en-US" sz="4200"/>
              <a:t>Embedding Career Readiness Into Your Work With Students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00E71-018D-49D7-8504-DD909374F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4112552" cy="1737360"/>
          </a:xfrm>
        </p:spPr>
        <p:txBody>
          <a:bodyPr anchor="ctr"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/>
              <a:t>Shelley Auer &amp; Sue Kissinger</a:t>
            </a:r>
          </a:p>
          <a:p>
            <a:pPr algn="r">
              <a:spcBef>
                <a:spcPts val="0"/>
              </a:spcBef>
            </a:pPr>
            <a:r>
              <a:rPr lang="en-US" sz="2000"/>
              <a:t>Career Specialists</a:t>
            </a:r>
          </a:p>
          <a:p>
            <a:pPr algn="r">
              <a:spcBef>
                <a:spcPts val="0"/>
              </a:spcBef>
            </a:pPr>
            <a:r>
              <a:rPr lang="en-US" sz="2000"/>
              <a:t>University College </a:t>
            </a:r>
          </a:p>
          <a:p>
            <a:pPr algn="r">
              <a:spcBef>
                <a:spcPts val="0"/>
              </a:spcBef>
            </a:pPr>
            <a:r>
              <a:rPr lang="en-US" sz="2000"/>
              <a:t>Academic and Career Advising Center</a:t>
            </a:r>
          </a:p>
          <a:p>
            <a:pPr algn="r">
              <a:spcBef>
                <a:spcPts val="0"/>
              </a:spcBef>
            </a:pPr>
            <a:r>
              <a:rPr lang="en-US" sz="2000">
                <a:hlinkClick r:id="rId2"/>
              </a:rPr>
              <a:t>www.uwsp.edu/acac</a:t>
            </a:r>
            <a:r>
              <a:rPr lang="en-US" sz="2000"/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57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F895B-4513-4150-9D8B-B67A4730B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828800"/>
            <a:ext cx="10515600" cy="42132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+mj-lt"/>
              </a:rPr>
              <a:t>Hands-on practice with mock interviews tailored to specific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industries, job and experience levels</a:t>
            </a:r>
          </a:p>
          <a:p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5F2137E-038E-4290-99B1-3B6CDBC75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3920" y="516730"/>
            <a:ext cx="5314950" cy="1076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10993A-0753-4C9F-970B-3575D659B8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2697" y="3026753"/>
            <a:ext cx="5557320" cy="337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628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E9FAD-3DAB-4243-8BD2-799F301FB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617" y="1629074"/>
            <a:ext cx="9477617" cy="823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/>
              <a:t>An all-inclusive video platform with career planning resources that help people find their way – includes quizzes!</a:t>
            </a:r>
            <a:endParaRPr lang="en-US" sz="3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67D323-2ADF-4440-B1A8-651A40DF6B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251" y="675981"/>
            <a:ext cx="5263592" cy="60073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768E2B-6538-4777-8484-27585115E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986392"/>
              </p:ext>
            </p:extLst>
          </p:nvPr>
        </p:nvGraphicFramePr>
        <p:xfrm>
          <a:off x="2697616" y="2805343"/>
          <a:ext cx="6631620" cy="287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157">
                  <a:extLst>
                    <a:ext uri="{9D8B030D-6E8A-4147-A177-3AD203B41FA5}">
                      <a16:colId xmlns:a16="http://schemas.microsoft.com/office/drawing/2014/main" val="3371575704"/>
                    </a:ext>
                  </a:extLst>
                </a:gridCol>
                <a:gridCol w="3434463">
                  <a:extLst>
                    <a:ext uri="{9D8B030D-6E8A-4147-A177-3AD203B41FA5}">
                      <a16:colId xmlns:a16="http://schemas.microsoft.com/office/drawing/2014/main" val="332775278"/>
                    </a:ext>
                  </a:extLst>
                </a:gridCol>
              </a:tblGrid>
              <a:tr h="5131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u="sng" dirty="0"/>
                        <a:t>Get Hired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u="sng" dirty="0"/>
                        <a:t>Explore Careers</a:t>
                      </a:r>
                      <a:endParaRPr lang="en-US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587412"/>
                  </a:ext>
                </a:extLst>
              </a:tr>
              <a:tr h="513170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800" i="1"/>
                        <a:t>54 categories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800" i="1" dirty="0"/>
                        <a:t>Explore By: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316"/>
                  </a:ext>
                </a:extLst>
              </a:tr>
              <a:tr h="422611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/>
                        <a:t>Resumes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282609"/>
                  </a:ext>
                </a:extLst>
              </a:tr>
              <a:tr h="422611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/>
                        <a:t>Interviewing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Career Titles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97375"/>
                  </a:ext>
                </a:extLst>
              </a:tr>
              <a:tr h="422611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/>
                        <a:t>Networking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College 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265811"/>
                  </a:ext>
                </a:extLst>
              </a:tr>
              <a:tr h="449026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Salary Negotiating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Company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810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023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824D9-0602-4C5A-9A05-1672764AF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615" y="1855433"/>
            <a:ext cx="9605638" cy="44832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Use our Campus Career &amp; Internship database to:</a:t>
            </a:r>
          </a:p>
          <a:p>
            <a:pPr lvl="1"/>
            <a:r>
              <a:rPr lang="en-US" dirty="0">
                <a:latin typeface="+mj-lt"/>
              </a:rPr>
              <a:t>Have students search for a “</a:t>
            </a:r>
            <a:r>
              <a:rPr lang="en-US" b="1" i="1" dirty="0">
                <a:latin typeface="+mj-lt"/>
              </a:rPr>
              <a:t>Dream Job</a:t>
            </a:r>
            <a:r>
              <a:rPr lang="en-US" dirty="0">
                <a:latin typeface="+mj-lt"/>
              </a:rPr>
              <a:t>”</a:t>
            </a:r>
          </a:p>
          <a:p>
            <a:pPr lvl="1"/>
            <a:r>
              <a:rPr lang="en-US" dirty="0">
                <a:latin typeface="+mj-lt"/>
              </a:rPr>
              <a:t>Perform a “</a:t>
            </a:r>
            <a:r>
              <a:rPr lang="en-US" b="1" i="1" dirty="0">
                <a:latin typeface="+mj-lt"/>
              </a:rPr>
              <a:t>GAP ANALYSIS</a:t>
            </a:r>
            <a:r>
              <a:rPr lang="en-US" dirty="0">
                <a:latin typeface="+mj-lt"/>
              </a:rPr>
              <a:t>” </a:t>
            </a:r>
          </a:p>
          <a:p>
            <a:pPr lvl="1"/>
            <a:r>
              <a:rPr lang="en-US" dirty="0">
                <a:latin typeface="+mj-lt"/>
              </a:rPr>
              <a:t>Set up a plan to complete missing requirements before graduation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Within their GAP ANALYSIS, students have found they should consider: </a:t>
            </a:r>
          </a:p>
          <a:p>
            <a:pPr lvl="1"/>
            <a:r>
              <a:rPr lang="en-US" dirty="0">
                <a:latin typeface="+mj-lt"/>
              </a:rPr>
              <a:t>Participation in undergraduate research</a:t>
            </a:r>
          </a:p>
          <a:p>
            <a:pPr lvl="1"/>
            <a:r>
              <a:rPr lang="en-US" dirty="0">
                <a:latin typeface="+mj-lt"/>
              </a:rPr>
              <a:t>Securing a summer internship, coop, REU…</a:t>
            </a:r>
          </a:p>
          <a:p>
            <a:pPr lvl="1"/>
            <a:r>
              <a:rPr lang="en-US" dirty="0">
                <a:latin typeface="+mj-lt"/>
              </a:rPr>
              <a:t>Completing certifications, licensure, certificates, minors…</a:t>
            </a:r>
          </a:p>
          <a:p>
            <a:pPr lvl="1"/>
            <a:r>
              <a:rPr lang="en-US" dirty="0">
                <a:latin typeface="+mj-lt"/>
              </a:rPr>
              <a:t>Pursuing additional education (MS/PhD)</a:t>
            </a:r>
          </a:p>
          <a:p>
            <a:pPr lvl="1"/>
            <a:r>
              <a:rPr lang="en-US" dirty="0">
                <a:latin typeface="+mj-lt"/>
              </a:rPr>
              <a:t>Obtaining leadership skills (Ex. through student organization involvement)</a:t>
            </a:r>
          </a:p>
          <a:p>
            <a:pPr lvl="1"/>
            <a:r>
              <a:rPr lang="en-US" dirty="0">
                <a:latin typeface="+mj-lt"/>
              </a:rPr>
              <a:t>Defining transferrable skills from past experiences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3059A8-12B9-408E-910B-BA7A68A2D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956" y="705774"/>
            <a:ext cx="4574088" cy="80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15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F4817D-2F69-470F-BD23-38473F31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300236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 b="1" dirty="0"/>
              <a:t>How can we help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CA0D6-801C-42AD-BF12-F6F90D342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731862"/>
            <a:ext cx="7163393" cy="2974014"/>
          </a:xfrm>
        </p:spPr>
        <p:txBody>
          <a:bodyPr anchor="ctr">
            <a:no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  <a:hlinkClick r:id="rId3"/>
              </a:rPr>
              <a:t>Website Resources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  <a:hlinkClick r:id="rId4"/>
              </a:rPr>
              <a:t>Don’t Cancel That Class</a:t>
            </a:r>
            <a:r>
              <a:rPr lang="en-US" dirty="0">
                <a:latin typeface="+mj-lt"/>
              </a:rPr>
              <a:t>!</a:t>
            </a: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Canvas Career Assignment Modules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latin typeface="+mj-lt"/>
              </a:rPr>
              <a:t>Class Presentations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latin typeface="+mj-lt"/>
              </a:rPr>
              <a:t>Networking, Career Fairs &amp; Employer Events</a:t>
            </a:r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006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F4817D-2F69-470F-BD23-38473F31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057772"/>
          </a:xfrm>
        </p:spPr>
        <p:txBody>
          <a:bodyPr>
            <a:normAutofit/>
          </a:bodyPr>
          <a:lstStyle/>
          <a:p>
            <a:r>
              <a:rPr lang="en-US" sz="4800" b="1" dirty="0"/>
              <a:t>Partner Brainstorming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CA0D6-801C-42AD-BF12-F6F90D342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595293"/>
            <a:ext cx="6257731" cy="3463951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+mj-lt"/>
              </a:rPr>
              <a:t>Which resources could you incorporate into your work with students?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Describe an idea for how you can incorporate these resources into your work with students?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474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F4817D-2F69-470F-BD23-38473F31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962391"/>
          </a:xfrm>
        </p:spPr>
        <p:txBody>
          <a:bodyPr>
            <a:normAutofit/>
          </a:bodyPr>
          <a:lstStyle/>
          <a:p>
            <a:r>
              <a:rPr lang="en-US" sz="4800" b="1" dirty="0"/>
              <a:t>Group Share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CA0D6-801C-42AD-BF12-F6F90D342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595293"/>
            <a:ext cx="6257731" cy="3463951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+mj-lt"/>
              </a:rPr>
              <a:t>Which resources could you incorporate into your work with students?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Describe an idea for how you can incorporate these resources into your work with students?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028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D2B120-01B3-4418-A120-4E96EF033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97302"/>
            <a:ext cx="7410681" cy="962394"/>
          </a:xfrm>
        </p:spPr>
        <p:txBody>
          <a:bodyPr>
            <a:normAutofit/>
          </a:bodyPr>
          <a:lstStyle/>
          <a:p>
            <a:r>
              <a:rPr lang="en-US" sz="4800" b="1" dirty="0"/>
              <a:t>Looking to the Future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48EB2-014C-4578-8F00-678C3C915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598760"/>
            <a:ext cx="6081203" cy="3531503"/>
          </a:xfrm>
        </p:spPr>
        <p:txBody>
          <a:bodyPr anchor="ctr">
            <a:normAutofit/>
          </a:bodyPr>
          <a:lstStyle/>
          <a:p>
            <a:r>
              <a:rPr lang="en-US" sz="3000" dirty="0">
                <a:latin typeface="+mj-lt"/>
              </a:rPr>
              <a:t>How does your designed activity fill the gap in your student’s career readiness?</a:t>
            </a: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r>
              <a:rPr lang="en-US" sz="3000" dirty="0">
                <a:latin typeface="+mj-lt"/>
              </a:rPr>
              <a:t>How can the Career Team help?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i="1" dirty="0">
                <a:latin typeface="+mj-lt"/>
              </a:rPr>
              <a:t>Q &amp; A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187686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D2B120-01B3-4418-A120-4E96EF033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22" y="4597415"/>
            <a:ext cx="7410681" cy="173736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Thank you for attending!</a:t>
            </a:r>
            <a:br>
              <a:rPr lang="en-US" sz="1800" dirty="0"/>
            </a:br>
            <a:br>
              <a:rPr lang="en-US" sz="1800" b="1" dirty="0"/>
            </a:br>
            <a:r>
              <a:rPr lang="en-US" sz="1800" dirty="0"/>
              <a:t>Presenters: Shelley Auer and Sue Kissinger</a:t>
            </a:r>
            <a:br>
              <a:rPr lang="en-US" sz="1800" dirty="0"/>
            </a:br>
            <a:r>
              <a:rPr lang="en-US" sz="1800" dirty="0"/>
              <a:t>Academic and Career Advising Center – 320 ALB</a:t>
            </a:r>
            <a:br>
              <a:rPr lang="en-US" sz="1800" dirty="0"/>
            </a:br>
            <a:r>
              <a:rPr lang="en-US" sz="1800" dirty="0"/>
              <a:t>(715)346-3226 </a:t>
            </a:r>
            <a:r>
              <a:rPr lang="en-US" sz="1800" dirty="0">
                <a:sym typeface="Symbol" panose="05050102010706020507" pitchFamily="18" charset="2"/>
              </a:rPr>
              <a:t></a:t>
            </a:r>
            <a:r>
              <a:rPr lang="en-US" sz="1800" dirty="0">
                <a:hlinkClick r:id="rId3"/>
              </a:rPr>
              <a:t>acac@uwsp.edu</a:t>
            </a:r>
            <a:br>
              <a:rPr lang="en-US" sz="1800" dirty="0"/>
            </a:br>
            <a:r>
              <a:rPr lang="en-US" sz="1800" dirty="0"/>
              <a:t>Resources Available: </a:t>
            </a:r>
            <a:r>
              <a:rPr lang="en-US" sz="1800" dirty="0">
                <a:hlinkClick r:id="rId4"/>
              </a:rPr>
              <a:t>www.uwsp.edu/acac</a:t>
            </a:r>
            <a:endParaRPr lang="en-US" sz="4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48EB2-014C-4578-8F00-678C3C915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77" y="762416"/>
            <a:ext cx="7661429" cy="29963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u="sng" dirty="0">
                <a:latin typeface="+mj-lt"/>
              </a:rPr>
              <a:t>Workshop Objectives</a:t>
            </a:r>
          </a:p>
          <a:p>
            <a:pPr marL="514350" indent="-514350">
              <a:buAutoNum type="arabicPeriod"/>
            </a:pPr>
            <a:r>
              <a:rPr lang="en-US" sz="2200" dirty="0">
                <a:latin typeface="+mj-lt"/>
              </a:rPr>
              <a:t>Why “Career Readiness” impacts student success</a:t>
            </a:r>
          </a:p>
          <a:p>
            <a:pPr marL="514350" indent="-514350">
              <a:buAutoNum type="arabicPeriod"/>
            </a:pPr>
            <a:r>
              <a:rPr lang="en-US" sz="2200" dirty="0">
                <a:latin typeface="+mj-lt"/>
              </a:rPr>
              <a:t>Quick overview of career resources</a:t>
            </a:r>
          </a:p>
          <a:p>
            <a:pPr marL="514350" indent="-514350">
              <a:buAutoNum type="arabicPeriod"/>
            </a:pPr>
            <a:r>
              <a:rPr lang="en-US" sz="2200" dirty="0">
                <a:latin typeface="+mj-lt"/>
              </a:rPr>
              <a:t>Design a career readiness activity for your work with students</a:t>
            </a:r>
          </a:p>
          <a:p>
            <a:pPr marL="514350" indent="-514350">
              <a:buAutoNum type="arabicPeriod"/>
            </a:pPr>
            <a:r>
              <a:rPr lang="en-US" sz="2200" dirty="0">
                <a:latin typeface="+mj-lt"/>
              </a:rPr>
              <a:t>Ideas for the future – how we work together</a:t>
            </a:r>
            <a:endParaRPr lang="en-US" sz="2200" dirty="0">
              <a:latin typeface="+mj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2888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3B5162-BA03-47AC-955C-2DA8BE0F3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 b="1" dirty="0"/>
              <a:t>Goals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CA0B8-255B-439B-BE59-B258305E8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18" y="944916"/>
            <a:ext cx="6695064" cy="3132257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Why “Career Readiness” impacts student success</a:t>
            </a: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Quick overview of career resources</a:t>
            </a: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Design a career readiness activity for your work with students</a:t>
            </a: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Ideas for the future – how can we help?</a:t>
            </a:r>
            <a:endParaRPr lang="en-US" dirty="0">
              <a:latin typeface="+mj-lt"/>
              <a:cs typeface="Calibri Light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039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886F6-2B74-4672-BD1D-E361452E7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8504"/>
            <a:ext cx="10515600" cy="655807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UWSP Career Team</a:t>
            </a:r>
            <a:br>
              <a:rPr lang="en-US" sz="2000" b="1" dirty="0"/>
            </a:br>
            <a:br>
              <a:rPr lang="en-US" sz="2000" b="1" dirty="0"/>
            </a:br>
            <a:br>
              <a:rPr lang="en-US" sz="2000" b="1" dirty="0"/>
            </a:br>
            <a:endParaRPr lang="en-US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B17027E-4FB7-43EA-9A42-9F8CBA735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1654" y="1618120"/>
            <a:ext cx="8948691" cy="3756885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B6C9B3-39FC-4498-B6B6-53974C541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27323"/>
              </p:ext>
            </p:extLst>
          </p:nvPr>
        </p:nvGraphicFramePr>
        <p:xfrm>
          <a:off x="1621654" y="5466817"/>
          <a:ext cx="8948692" cy="57912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2237173">
                  <a:extLst>
                    <a:ext uri="{9D8B030D-6E8A-4147-A177-3AD203B41FA5}">
                      <a16:colId xmlns:a16="http://schemas.microsoft.com/office/drawing/2014/main" val="1411062557"/>
                    </a:ext>
                  </a:extLst>
                </a:gridCol>
                <a:gridCol w="2237173">
                  <a:extLst>
                    <a:ext uri="{9D8B030D-6E8A-4147-A177-3AD203B41FA5}">
                      <a16:colId xmlns:a16="http://schemas.microsoft.com/office/drawing/2014/main" val="1486276222"/>
                    </a:ext>
                  </a:extLst>
                </a:gridCol>
                <a:gridCol w="2237173">
                  <a:extLst>
                    <a:ext uri="{9D8B030D-6E8A-4147-A177-3AD203B41FA5}">
                      <a16:colId xmlns:a16="http://schemas.microsoft.com/office/drawing/2014/main" val="2648320446"/>
                    </a:ext>
                  </a:extLst>
                </a:gridCol>
                <a:gridCol w="2237173">
                  <a:extLst>
                    <a:ext uri="{9D8B030D-6E8A-4147-A177-3AD203B41FA5}">
                      <a16:colId xmlns:a16="http://schemas.microsoft.com/office/drawing/2014/main" val="3154217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Majors in </a:t>
                      </a:r>
                      <a:endParaRPr lang="en-US" b="1" dirty="0"/>
                    </a:p>
                    <a:p>
                      <a:pPr lvl="0" algn="ctr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CPS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+mj-lt"/>
                        </a:rPr>
                        <a:t>Majors in</a:t>
                      </a:r>
                      <a:endParaRPr lang="en-US" b="1"/>
                    </a:p>
                    <a:p>
                      <a:pPr lvl="0" algn="ctr">
                        <a:buNone/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+mj-lt"/>
                        </a:rPr>
                        <a:t>CPS &amp; COLS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+mj-lt"/>
                        </a:rPr>
                        <a:t>Majors in</a:t>
                      </a:r>
                      <a:endParaRPr lang="en-US" b="1"/>
                    </a:p>
                    <a:p>
                      <a:pPr lvl="0" algn="ctr">
                        <a:buNone/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+mj-lt"/>
                        </a:rPr>
                        <a:t>CNR &amp; COLS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Majors in</a:t>
                      </a:r>
                      <a:endParaRPr lang="en-US" b="1" dirty="0"/>
                    </a:p>
                    <a:p>
                      <a:pPr lvl="0" algn="ctr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COFAC &amp; COLS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36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63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F813EF-EE09-4B87-8BA4-567596331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 b="1" dirty="0"/>
              <a:t>Definition: Career Readiness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FA67A-6A8A-4657-8EC4-AE7190EBE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454" y="318493"/>
            <a:ext cx="7489386" cy="3931921"/>
          </a:xfrm>
        </p:spPr>
        <p:txBody>
          <a:bodyPr anchor="ctr"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500" b="1" dirty="0">
                <a:latin typeface="+mj-lt"/>
              </a:rPr>
              <a:t>NACE Definition</a:t>
            </a:r>
            <a:r>
              <a:rPr lang="en-US" sz="2500" dirty="0">
                <a:latin typeface="+mj-lt"/>
              </a:rPr>
              <a:t>: </a:t>
            </a:r>
            <a:r>
              <a:rPr lang="en-US" sz="2500" i="1" dirty="0">
                <a:latin typeface="+mj-lt"/>
              </a:rPr>
              <a:t>Career Readiness is the attainment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500" i="1" dirty="0">
                <a:latin typeface="+mj-lt"/>
              </a:rPr>
              <a:t>and demonstration of requisite </a:t>
            </a:r>
            <a:r>
              <a:rPr lang="en-US" sz="2500" b="1" i="1" u="sng" dirty="0">
                <a:latin typeface="+mj-lt"/>
              </a:rPr>
              <a:t>competencies</a:t>
            </a:r>
            <a:r>
              <a:rPr lang="en-US" sz="2500" i="1" dirty="0">
                <a:latin typeface="+mj-lt"/>
              </a:rPr>
              <a:t> that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500" i="1" dirty="0">
                <a:latin typeface="+mj-lt"/>
              </a:rPr>
              <a:t>broadly prepare college graduates for a successful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500" i="1" dirty="0">
                <a:latin typeface="+mj-lt"/>
              </a:rPr>
              <a:t>transition into the workplace. </a:t>
            </a:r>
            <a:r>
              <a:rPr lang="en-US" sz="1200" dirty="0">
                <a:latin typeface="+mj-lt"/>
              </a:rPr>
              <a:t>Updated January 2017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i="1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b="1" u="sng" dirty="0">
                <a:latin typeface="+mj-lt"/>
              </a:rPr>
              <a:t>Competencies</a:t>
            </a:r>
            <a:endParaRPr lang="en-US" sz="2500" b="1" dirty="0">
              <a:latin typeface="+mj-lt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Critical Thinking/Problem Solving 	Leadership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Teamwork/Collaboration		Digital Technology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Oral/Written Communications 		Professionalism/Work Ethic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Career Management			Global/Intercultural Fluency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94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C08F69-764F-4821-A16C-3BCF0B83E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51" y="4526280"/>
            <a:ext cx="7633510" cy="1737360"/>
          </a:xfrm>
        </p:spPr>
        <p:txBody>
          <a:bodyPr>
            <a:normAutofit/>
          </a:bodyPr>
          <a:lstStyle/>
          <a:p>
            <a:r>
              <a:rPr lang="en-US" sz="4800" b="1" dirty="0"/>
              <a:t>Why embed career readiness?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F886-C2AD-4EFA-8A63-FFF027AA9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2040993"/>
            <a:ext cx="6773662" cy="1840935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500" dirty="0">
                <a:latin typeface="+mj-lt"/>
              </a:rPr>
              <a:t>Employers find many students unable to professionally navigate the application process which includes: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+mj-lt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+mj-lt"/>
              </a:rPr>
              <a:t>Networking Events (career fairs, conferences, meet &amp; greets)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+mj-lt"/>
              </a:rPr>
              <a:t>Materials (resumes, cover letters, online apps)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+mj-lt"/>
              </a:rPr>
              <a:t>Interviewing (phone, virtual and in-person)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46AF520-6F5E-4288-AF19-2A2F07D81604}"/>
              </a:ext>
            </a:extLst>
          </p:cNvPr>
          <p:cNvSpPr txBox="1">
            <a:spLocks/>
          </p:cNvSpPr>
          <p:nvPr/>
        </p:nvSpPr>
        <p:spPr>
          <a:xfrm>
            <a:off x="523783" y="636403"/>
            <a:ext cx="5572217" cy="98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i="1" dirty="0">
                <a:latin typeface="+mj-lt"/>
              </a:rPr>
              <a:t>Career Readiness &amp; Student Success -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i="1" dirty="0">
                <a:latin typeface="+mj-lt"/>
              </a:rPr>
              <a:t>everyone plays a part</a:t>
            </a:r>
            <a:r>
              <a:rPr lang="en-US" i="1" dirty="0">
                <a:latin typeface="+mj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5306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9FBD5BA-A94C-4E49-ADEE-181832BF7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218964"/>
              </p:ext>
            </p:extLst>
          </p:nvPr>
        </p:nvGraphicFramePr>
        <p:xfrm>
          <a:off x="508237" y="2185368"/>
          <a:ext cx="11236485" cy="3698839"/>
        </p:xfrm>
        <a:graphic>
          <a:graphicData uri="http://schemas.openxmlformats.org/drawingml/2006/table">
            <a:tbl>
              <a:tblPr/>
              <a:tblGrid>
                <a:gridCol w="3745495">
                  <a:extLst>
                    <a:ext uri="{9D8B030D-6E8A-4147-A177-3AD203B41FA5}">
                      <a16:colId xmlns:a16="http://schemas.microsoft.com/office/drawing/2014/main" val="3417591296"/>
                    </a:ext>
                  </a:extLst>
                </a:gridCol>
                <a:gridCol w="3745495">
                  <a:extLst>
                    <a:ext uri="{9D8B030D-6E8A-4147-A177-3AD203B41FA5}">
                      <a16:colId xmlns:a16="http://schemas.microsoft.com/office/drawing/2014/main" val="3669153285"/>
                    </a:ext>
                  </a:extLst>
                </a:gridCol>
                <a:gridCol w="3745495">
                  <a:extLst>
                    <a:ext uri="{9D8B030D-6E8A-4147-A177-3AD203B41FA5}">
                      <a16:colId xmlns:a16="http://schemas.microsoft.com/office/drawing/2014/main" val="3039870792"/>
                    </a:ext>
                  </a:extLst>
                </a:gridCol>
              </a:tblGrid>
              <a:tr h="739767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cap="all">
                          <a:solidFill>
                            <a:srgbClr val="FFFFFF"/>
                          </a:solidFill>
                          <a:effectLst/>
                          <a:latin typeface="&amp;quot"/>
                        </a:rPr>
                        <a:t>Competency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cap="all">
                          <a:solidFill>
                            <a:srgbClr val="FFFFFF"/>
                          </a:solidFill>
                          <a:effectLst/>
                          <a:latin typeface="&amp;quot"/>
                        </a:rPr>
                        <a:t>% of Employers That Rated Recent Grads Proficient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cap="all">
                          <a:solidFill>
                            <a:srgbClr val="FFFFFF"/>
                          </a:solidFill>
                          <a:effectLst/>
                          <a:latin typeface="&amp;quot"/>
                        </a:rPr>
                        <a:t>% of Students Who Considered Themselves Proficient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146509"/>
                  </a:ext>
                </a:extLst>
              </a:tr>
              <a:tr h="36988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Professionalism/Work Ethic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42.5%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89.4%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27798"/>
                  </a:ext>
                </a:extLst>
              </a:tr>
              <a:tr h="36988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Oral/Written Communications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41.6%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79.4%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058112"/>
                  </a:ext>
                </a:extLst>
              </a:tr>
              <a:tr h="36988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Critical Thinking/Problem Solving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55.8%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79.9%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078485"/>
                  </a:ext>
                </a:extLst>
              </a:tr>
              <a:tr h="36988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Teamwork/Collaboration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77.0%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85.1%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895859"/>
                  </a:ext>
                </a:extLst>
              </a:tr>
              <a:tr h="36988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Leadership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33.0%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70.5%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317453"/>
                  </a:ext>
                </a:extLst>
              </a:tr>
              <a:tr h="36988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Digital Technology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65.8%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59.9%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036812"/>
                  </a:ext>
                </a:extLst>
              </a:tr>
              <a:tr h="36988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Career Management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17.3%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40.9%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818695"/>
                  </a:ext>
                </a:extLst>
              </a:tr>
              <a:tr h="36988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Global/Intercultural Fluency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20.7%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34.9%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63937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23B442D3-5808-43A0-9CDF-096928522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88" y="493647"/>
            <a:ext cx="11949344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1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+mj-lt"/>
                <a:ea typeface="Cambria" panose="02040503050406030204" pitchFamily="18" charset="0"/>
              </a:rPr>
              <a:t>Employer vs. Student Perception of Proficiency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1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+mj-lt"/>
                <a:ea typeface="Cambria" panose="02040503050406030204" pitchFamily="18" charset="0"/>
              </a:rPr>
              <a:t>in Career Readiness Competencies</a:t>
            </a:r>
            <a:r>
              <a:rPr kumimoji="0" lang="en-US" altLang="en-US" sz="300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+mj-lt"/>
                <a:ea typeface="Cambria" panose="020405030504060302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464646"/>
                </a:solidFill>
                <a:latin typeface="+mj-lt"/>
                <a:ea typeface="Cambria" panose="02040503050406030204" pitchFamily="18" charset="0"/>
              </a:rPr>
              <a:t>(</a:t>
            </a:r>
            <a:r>
              <a:rPr kumimoji="0" lang="en-US" altLang="en-US" sz="150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+mj-lt"/>
                <a:ea typeface="Cambria" panose="02040503050406030204" pitchFamily="18" charset="0"/>
              </a:rPr>
              <a:t>by </a:t>
            </a:r>
            <a:r>
              <a:rPr lang="en-US" altLang="en-US" sz="1500" dirty="0">
                <a:solidFill>
                  <a:srgbClr val="464646"/>
                </a:solidFill>
                <a:latin typeface="+mj-lt"/>
                <a:ea typeface="Cambria" panose="02040503050406030204" pitchFamily="18" charset="0"/>
              </a:rPr>
              <a:t>p</a:t>
            </a:r>
            <a:r>
              <a:rPr kumimoji="0" lang="en-US" altLang="en-US" sz="150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+mj-lt"/>
                <a:ea typeface="Cambria" panose="02040503050406030204" pitchFamily="18" charset="0"/>
              </a:rPr>
              <a:t>ercentage of respondents)</a:t>
            </a:r>
            <a:r>
              <a:rPr lang="en-US" altLang="en-US" sz="1500" dirty="0">
                <a:solidFill>
                  <a:srgbClr val="464646"/>
                </a:solidFill>
                <a:latin typeface="+mj-lt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DD4B8-2FC6-4D92-8EDC-4627E6EA3817}"/>
              </a:ext>
            </a:extLst>
          </p:cNvPr>
          <p:cNvSpPr/>
          <p:nvPr/>
        </p:nvSpPr>
        <p:spPr>
          <a:xfrm>
            <a:off x="8753818" y="6066048"/>
            <a:ext cx="271920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dirty="0">
                <a:solidFill>
                  <a:srgbClr val="46464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Source: NACE </a:t>
            </a:r>
            <a:r>
              <a:rPr lang="en-US" altLang="en-US" sz="1500" i="1" dirty="0">
                <a:solidFill>
                  <a:srgbClr val="46464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Job Outlook 2018</a:t>
            </a:r>
            <a:endParaRPr lang="en-US" altLang="en-US" sz="15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32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F4817D-2F69-470F-BD23-38473F31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 b="1" dirty="0"/>
              <a:t>How can you help?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CA0D6-801C-42AD-BF12-F6F90D342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6" y="783060"/>
            <a:ext cx="6889072" cy="3276184"/>
          </a:xfrm>
        </p:spPr>
        <p:txBody>
          <a:bodyPr anchor="ctr">
            <a:noAutofit/>
          </a:bodyPr>
          <a:lstStyle/>
          <a:p>
            <a:r>
              <a:rPr lang="en-US" sz="3000" dirty="0">
                <a:latin typeface="+mj-lt"/>
              </a:rPr>
              <a:t>What is your role on campus?</a:t>
            </a:r>
          </a:p>
          <a:p>
            <a:pPr marL="0" indent="0">
              <a:buNone/>
            </a:pPr>
            <a:endParaRPr lang="en-US" sz="3000" dirty="0">
              <a:latin typeface="+mj-lt"/>
            </a:endParaRPr>
          </a:p>
          <a:p>
            <a:r>
              <a:rPr lang="en-US" sz="3000" dirty="0">
                <a:latin typeface="+mj-lt"/>
              </a:rPr>
              <a:t>What are your touchpoints with students?</a:t>
            </a:r>
          </a:p>
          <a:p>
            <a:pPr marL="0" indent="0">
              <a:buNone/>
            </a:pPr>
            <a:endParaRPr lang="en-US" sz="3000" dirty="0">
              <a:latin typeface="+mj-lt"/>
            </a:endParaRPr>
          </a:p>
          <a:p>
            <a:r>
              <a:rPr lang="en-US" sz="3000" dirty="0">
                <a:latin typeface="+mj-lt"/>
              </a:rPr>
              <a:t>What gaps do you see within your students’ Career Readiness?</a:t>
            </a:r>
            <a:endParaRPr lang="en-US" sz="30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92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F4817D-2F69-470F-BD23-38473F31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 b="1" dirty="0"/>
              <a:t>Group Share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CA0D6-801C-42AD-BF12-F6F90D342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6" y="783060"/>
            <a:ext cx="6889072" cy="3276184"/>
          </a:xfrm>
        </p:spPr>
        <p:txBody>
          <a:bodyPr anchor="ctr">
            <a:noAutofit/>
          </a:bodyPr>
          <a:lstStyle/>
          <a:p>
            <a:r>
              <a:rPr lang="en-US" sz="3000" dirty="0">
                <a:latin typeface="+mj-lt"/>
              </a:rPr>
              <a:t>What is your role on campus?</a:t>
            </a:r>
          </a:p>
          <a:p>
            <a:pPr marL="0" indent="0">
              <a:buNone/>
            </a:pPr>
            <a:endParaRPr lang="en-US" sz="3000" dirty="0">
              <a:latin typeface="+mj-lt"/>
            </a:endParaRPr>
          </a:p>
          <a:p>
            <a:r>
              <a:rPr lang="en-US" sz="3000" dirty="0">
                <a:latin typeface="+mj-lt"/>
              </a:rPr>
              <a:t>What are your touchpoints with students?</a:t>
            </a:r>
          </a:p>
          <a:p>
            <a:pPr marL="0" indent="0">
              <a:buNone/>
            </a:pPr>
            <a:endParaRPr lang="en-US" sz="3000" dirty="0">
              <a:latin typeface="+mj-lt"/>
            </a:endParaRPr>
          </a:p>
          <a:p>
            <a:r>
              <a:rPr lang="en-US" sz="3000" dirty="0">
                <a:latin typeface="+mj-lt"/>
              </a:rPr>
              <a:t>What gaps do you see within your students’ Career Readiness?</a:t>
            </a:r>
            <a:endParaRPr lang="en-US" sz="30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362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F4817D-2F69-470F-BD23-38473F31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 b="1" dirty="0"/>
              <a:t>Career Resources</a:t>
            </a:r>
            <a:r>
              <a:rPr lang="en-US" sz="4800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CA0D6-801C-42AD-BF12-F6F90D342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69" y="940423"/>
            <a:ext cx="5852920" cy="2782594"/>
          </a:xfrm>
        </p:spPr>
        <p:txBody>
          <a:bodyPr anchor="ctr">
            <a:noAutofit/>
          </a:bodyPr>
          <a:lstStyle/>
          <a:p>
            <a:r>
              <a:rPr lang="en-US" sz="3000" b="1" dirty="0">
                <a:latin typeface="+mj-lt"/>
              </a:rPr>
              <a:t>Big Interview</a:t>
            </a:r>
          </a:p>
          <a:p>
            <a:endParaRPr lang="en-US" sz="3000" b="1" dirty="0">
              <a:latin typeface="+mj-lt"/>
            </a:endParaRPr>
          </a:p>
          <a:p>
            <a:r>
              <a:rPr lang="en-US" sz="3000" b="1" dirty="0">
                <a:latin typeface="+mj-lt"/>
              </a:rPr>
              <a:t>CandidCareers</a:t>
            </a:r>
          </a:p>
          <a:p>
            <a:endParaRPr lang="en-US" sz="3000" b="1" dirty="0">
              <a:latin typeface="+mj-lt"/>
            </a:endParaRPr>
          </a:p>
          <a:p>
            <a:r>
              <a:rPr lang="en-US" sz="3000" b="1" dirty="0">
                <a:latin typeface="+mj-lt"/>
              </a:rPr>
              <a:t>Handshake</a:t>
            </a:r>
            <a:endParaRPr lang="en-US" sz="3000" b="1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176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C2BD8D2E863040A4391B36CAD370EA" ma:contentTypeVersion="" ma:contentTypeDescription="Create a new document." ma:contentTypeScope="" ma:versionID="dd31c871ab673bb396925951da8af7bc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b21af3bb3c8f651575448477e53d6a43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87CBD09-2C0B-4C4F-9230-DD72D7D447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E549C6-94E9-4AD7-B0CD-5222908969C5}"/>
</file>

<file path=customXml/itemProps3.xml><?xml version="1.0" encoding="utf-8"?>
<ds:datastoreItem xmlns:ds="http://schemas.openxmlformats.org/officeDocument/2006/customXml" ds:itemID="{273FEC09-A66A-4F30-81FF-BD07C11B9EA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a90dc477-280f-40dc-b81b-20eb3fdd748d"/>
    <ds:schemaRef ds:uri="http://schemas.microsoft.com/office/infopath/2007/PartnerControls"/>
    <ds:schemaRef ds:uri="6a0dec9c-3d80-4c8c-bc41-2f87e38caac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768</Words>
  <Application>Microsoft Office PowerPoint</Application>
  <PresentationFormat>Widescreen</PresentationFormat>
  <Paragraphs>157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&amp;quot</vt:lpstr>
      <vt:lpstr>Arial</vt:lpstr>
      <vt:lpstr>Calibri</vt:lpstr>
      <vt:lpstr>Calibri Light</vt:lpstr>
      <vt:lpstr>Cambria</vt:lpstr>
      <vt:lpstr>Office Theme</vt:lpstr>
      <vt:lpstr>Setting Students Up For Success: Embedding Career Readiness Into Your Work With Students</vt:lpstr>
      <vt:lpstr>Goals and Objectives</vt:lpstr>
      <vt:lpstr>  UWSP Career Team   </vt:lpstr>
      <vt:lpstr>Definition: Career Readiness</vt:lpstr>
      <vt:lpstr>Why embed career readiness?</vt:lpstr>
      <vt:lpstr>PowerPoint Presentation</vt:lpstr>
      <vt:lpstr>How can you help? </vt:lpstr>
      <vt:lpstr>Group Share </vt:lpstr>
      <vt:lpstr>Career Resources </vt:lpstr>
      <vt:lpstr>PowerPoint Presentation</vt:lpstr>
      <vt:lpstr>An all-inclusive video platform with career planning resources that help people find their way – includes quizzes!</vt:lpstr>
      <vt:lpstr>PowerPoint Presentation</vt:lpstr>
      <vt:lpstr>How can we help you?</vt:lpstr>
      <vt:lpstr>Partner Brainstorming</vt:lpstr>
      <vt:lpstr>Group Share</vt:lpstr>
      <vt:lpstr>Looking to the Future</vt:lpstr>
      <vt:lpstr>Thank you for attending!  Presenters: Shelley Auer and Sue Kissinger Academic and Career Advising Center – 320 ALB (715)346-3226 acac@uwsp.edu Resources Available: www.uwsp.edu/acac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Career Resources Into Your Curriculum</dc:title>
  <dc:creator>Sue Kissinger</dc:creator>
  <cp:lastModifiedBy>Auer, Shelley</cp:lastModifiedBy>
  <cp:revision>1</cp:revision>
  <dcterms:created xsi:type="dcterms:W3CDTF">2019-12-30T21:36:10Z</dcterms:created>
  <dcterms:modified xsi:type="dcterms:W3CDTF">2020-01-17T13:54:19Z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0x01010031C2BD8D2E863040A4391B36CAD370EA</vt:lpwstr>
  </property>
</Properties>
</file>