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6" r:id="rId5"/>
    <p:sldId id="257" r:id="rId6"/>
    <p:sldId id="263" r:id="rId7"/>
    <p:sldId id="258" r:id="rId8"/>
    <p:sldId id="264" r:id="rId9"/>
    <p:sldId id="259" r:id="rId10"/>
    <p:sldId id="268" r:id="rId11"/>
    <p:sldId id="274" r:id="rId12"/>
    <p:sldId id="275" r:id="rId13"/>
    <p:sldId id="276" r:id="rId14"/>
    <p:sldId id="277" r:id="rId15"/>
    <p:sldId id="278" r:id="rId16"/>
    <p:sldId id="279" r:id="rId17"/>
    <p:sldId id="269" r:id="rId18"/>
    <p:sldId id="260" r:id="rId19"/>
    <p:sldId id="265" r:id="rId20"/>
    <p:sldId id="266" r:id="rId21"/>
    <p:sldId id="280" r:id="rId22"/>
    <p:sldId id="282" r:id="rId23"/>
    <p:sldId id="281" r:id="rId24"/>
    <p:sldId id="267" r:id="rId25"/>
    <p:sldId id="285" r:id="rId26"/>
    <p:sldId id="283" r:id="rId27"/>
    <p:sldId id="270" r:id="rId28"/>
    <p:sldId id="271" r:id="rId29"/>
    <p:sldId id="273" r:id="rId30"/>
    <p:sldId id="284" r:id="rId31"/>
    <p:sldId id="262" r:id="rId32"/>
    <p:sldId id="286" r:id="rId33"/>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0CF"/>
    <a:srgbClr val="FFC20C"/>
    <a:srgbClr val="7A57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7"/>
    <p:restoredTop sz="94588"/>
  </p:normalViewPr>
  <p:slideViewPr>
    <p:cSldViewPr snapToGrid="0">
      <p:cViewPr varScale="1">
        <p:scale>
          <a:sx n="108" d="100"/>
          <a:sy n="108" d="100"/>
        </p:scale>
        <p:origin x="384" y="184"/>
      </p:cViewPr>
      <p:guideLst>
        <p:guide orient="horz" pos="180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etzen, Erin" userId="54850886-39f8-4211-ba46-0c87aadeb179" providerId="ADAL" clId="{024E1EE9-3550-C147-8AF7-D3256BE08D01}"/>
    <pc:docChg chg="undo custSel addSld delSld modSld">
      <pc:chgData name="Speetzen, Erin" userId="54850886-39f8-4211-ba46-0c87aadeb179" providerId="ADAL" clId="{024E1EE9-3550-C147-8AF7-D3256BE08D01}" dt="2024-01-16T21:01:47.529" v="3488" actId="20577"/>
      <pc:docMkLst>
        <pc:docMk/>
      </pc:docMkLst>
      <pc:sldChg chg="modSp mod">
        <pc:chgData name="Speetzen, Erin" userId="54850886-39f8-4211-ba46-0c87aadeb179" providerId="ADAL" clId="{024E1EE9-3550-C147-8AF7-D3256BE08D01}" dt="2024-01-11T02:49:14.214" v="2706" actId="255"/>
        <pc:sldMkLst>
          <pc:docMk/>
          <pc:sldMk cId="2765265395" sldId="256"/>
        </pc:sldMkLst>
        <pc:spChg chg="mod">
          <ac:chgData name="Speetzen, Erin" userId="54850886-39f8-4211-ba46-0c87aadeb179" providerId="ADAL" clId="{024E1EE9-3550-C147-8AF7-D3256BE08D01}" dt="2024-01-11T02:49:14.214" v="2706" actId="255"/>
          <ac:spMkLst>
            <pc:docMk/>
            <pc:sldMk cId="2765265395" sldId="256"/>
            <ac:spMk id="2" creationId="{00000000-0000-0000-0000-000000000000}"/>
          </ac:spMkLst>
        </pc:spChg>
      </pc:sldChg>
      <pc:sldChg chg="addSp modSp mod">
        <pc:chgData name="Speetzen, Erin" userId="54850886-39f8-4211-ba46-0c87aadeb179" providerId="ADAL" clId="{024E1EE9-3550-C147-8AF7-D3256BE08D01}" dt="2024-01-16T21:01:47.529" v="3488" actId="20577"/>
        <pc:sldMkLst>
          <pc:docMk/>
          <pc:sldMk cId="1894952799" sldId="257"/>
        </pc:sldMkLst>
        <pc:spChg chg="mod">
          <ac:chgData name="Speetzen, Erin" userId="54850886-39f8-4211-ba46-0c87aadeb179" providerId="ADAL" clId="{024E1EE9-3550-C147-8AF7-D3256BE08D01}" dt="2024-01-11T19:47:32.816" v="2992" actId="1076"/>
          <ac:spMkLst>
            <pc:docMk/>
            <pc:sldMk cId="1894952799" sldId="257"/>
            <ac:spMk id="2" creationId="{46A743CB-4D46-354F-4940-493F66BD7121}"/>
          </ac:spMkLst>
        </pc:spChg>
        <pc:spChg chg="mod">
          <ac:chgData name="Speetzen, Erin" userId="54850886-39f8-4211-ba46-0c87aadeb179" providerId="ADAL" clId="{024E1EE9-3550-C147-8AF7-D3256BE08D01}" dt="2024-01-11T12:58:45.331" v="2714" actId="20577"/>
          <ac:spMkLst>
            <pc:docMk/>
            <pc:sldMk cId="1894952799" sldId="257"/>
            <ac:spMk id="3" creationId="{B4DACD32-051C-F907-E67A-E2F1A2C078B6}"/>
          </ac:spMkLst>
        </pc:spChg>
        <pc:spChg chg="add mod">
          <ac:chgData name="Speetzen, Erin" userId="54850886-39f8-4211-ba46-0c87aadeb179" providerId="ADAL" clId="{024E1EE9-3550-C147-8AF7-D3256BE08D01}" dt="2024-01-16T21:01:47.529" v="3488" actId="20577"/>
          <ac:spMkLst>
            <pc:docMk/>
            <pc:sldMk cId="1894952799" sldId="257"/>
            <ac:spMk id="4" creationId="{79813FC0-A9F9-0F28-197F-FC1EFA45FCBC}"/>
          </ac:spMkLst>
        </pc:spChg>
      </pc:sldChg>
      <pc:sldChg chg="delSp modSp mod modNotesTx">
        <pc:chgData name="Speetzen, Erin" userId="54850886-39f8-4211-ba46-0c87aadeb179" providerId="ADAL" clId="{024E1EE9-3550-C147-8AF7-D3256BE08D01}" dt="2024-01-12T18:44:19.911" v="3480" actId="1076"/>
        <pc:sldMkLst>
          <pc:docMk/>
          <pc:sldMk cId="3404146285" sldId="258"/>
        </pc:sldMkLst>
        <pc:spChg chg="mod">
          <ac:chgData name="Speetzen, Erin" userId="54850886-39f8-4211-ba46-0c87aadeb179" providerId="ADAL" clId="{024E1EE9-3550-C147-8AF7-D3256BE08D01}" dt="2024-01-11T19:48:36.052" v="3030" actId="166"/>
          <ac:spMkLst>
            <pc:docMk/>
            <pc:sldMk cId="3404146285" sldId="258"/>
            <ac:spMk id="2" creationId="{3EB84467-4746-8043-49F7-6F747AFAE480}"/>
          </ac:spMkLst>
        </pc:spChg>
        <pc:spChg chg="mod">
          <ac:chgData name="Speetzen, Erin" userId="54850886-39f8-4211-ba46-0c87aadeb179" providerId="ADAL" clId="{024E1EE9-3550-C147-8AF7-D3256BE08D01}" dt="2024-01-12T18:44:19.911" v="3480" actId="1076"/>
          <ac:spMkLst>
            <pc:docMk/>
            <pc:sldMk cId="3404146285" sldId="258"/>
            <ac:spMk id="3" creationId="{E0B70D70-509D-060E-808A-542C9A71BFFF}"/>
          </ac:spMkLst>
        </pc:spChg>
        <pc:spChg chg="del mod">
          <ac:chgData name="Speetzen, Erin" userId="54850886-39f8-4211-ba46-0c87aadeb179" providerId="ADAL" clId="{024E1EE9-3550-C147-8AF7-D3256BE08D01}" dt="2024-01-11T19:29:37.608" v="2721"/>
          <ac:spMkLst>
            <pc:docMk/>
            <pc:sldMk cId="3404146285" sldId="258"/>
            <ac:spMk id="5" creationId="{C54BC526-490E-D302-E22B-5E6A8D5E8BAD}"/>
          </ac:spMkLst>
        </pc:spChg>
        <pc:picChg chg="mod modCrop">
          <ac:chgData name="Speetzen, Erin" userId="54850886-39f8-4211-ba46-0c87aadeb179" providerId="ADAL" clId="{024E1EE9-3550-C147-8AF7-D3256BE08D01}" dt="2024-01-11T19:49:41.570" v="3055" actId="1076"/>
          <ac:picMkLst>
            <pc:docMk/>
            <pc:sldMk cId="3404146285" sldId="258"/>
            <ac:picMk id="4" creationId="{417FD5E6-CE37-FAC5-1870-93A869C8F299}"/>
          </ac:picMkLst>
        </pc:picChg>
      </pc:sldChg>
      <pc:sldChg chg="modSp mod modNotesTx">
        <pc:chgData name="Speetzen, Erin" userId="54850886-39f8-4211-ba46-0c87aadeb179" providerId="ADAL" clId="{024E1EE9-3550-C147-8AF7-D3256BE08D01}" dt="2024-01-11T19:52:09.547" v="3151" actId="6549"/>
        <pc:sldMkLst>
          <pc:docMk/>
          <pc:sldMk cId="2807312612" sldId="259"/>
        </pc:sldMkLst>
        <pc:spChg chg="mod">
          <ac:chgData name="Speetzen, Erin" userId="54850886-39f8-4211-ba46-0c87aadeb179" providerId="ADAL" clId="{024E1EE9-3550-C147-8AF7-D3256BE08D01}" dt="2024-01-11T19:51:54.292" v="3135" actId="1076"/>
          <ac:spMkLst>
            <pc:docMk/>
            <pc:sldMk cId="2807312612" sldId="259"/>
            <ac:spMk id="2" creationId="{43D89418-0A99-F19F-41B5-58C839508ED5}"/>
          </ac:spMkLst>
        </pc:spChg>
        <pc:spChg chg="mod">
          <ac:chgData name="Speetzen, Erin" userId="54850886-39f8-4211-ba46-0c87aadeb179" providerId="ADAL" clId="{024E1EE9-3550-C147-8AF7-D3256BE08D01}" dt="2024-01-11T19:52:09.547" v="3151" actId="6549"/>
          <ac:spMkLst>
            <pc:docMk/>
            <pc:sldMk cId="2807312612" sldId="259"/>
            <ac:spMk id="3" creationId="{2D1F9EDF-9A30-9D93-B96A-0510FDA555F7}"/>
          </ac:spMkLst>
        </pc:spChg>
      </pc:sldChg>
      <pc:sldChg chg="modSp mod">
        <pc:chgData name="Speetzen, Erin" userId="54850886-39f8-4211-ba46-0c87aadeb179" providerId="ADAL" clId="{024E1EE9-3550-C147-8AF7-D3256BE08D01}" dt="2024-01-11T20:57:52.222" v="3300" actId="1076"/>
        <pc:sldMkLst>
          <pc:docMk/>
          <pc:sldMk cId="1525406802" sldId="260"/>
        </pc:sldMkLst>
        <pc:spChg chg="mod">
          <ac:chgData name="Speetzen, Erin" userId="54850886-39f8-4211-ba46-0c87aadeb179" providerId="ADAL" clId="{024E1EE9-3550-C147-8AF7-D3256BE08D01}" dt="2024-01-11T20:57:52.222" v="3300" actId="1076"/>
          <ac:spMkLst>
            <pc:docMk/>
            <pc:sldMk cId="1525406802" sldId="260"/>
            <ac:spMk id="2" creationId="{792213A4-865F-5E1C-68CD-9BFA1C726A17}"/>
          </ac:spMkLst>
        </pc:spChg>
        <pc:spChg chg="mod">
          <ac:chgData name="Speetzen, Erin" userId="54850886-39f8-4211-ba46-0c87aadeb179" providerId="ADAL" clId="{024E1EE9-3550-C147-8AF7-D3256BE08D01}" dt="2024-01-11T01:57:16.576" v="1917" actId="1076"/>
          <ac:spMkLst>
            <pc:docMk/>
            <pc:sldMk cId="1525406802" sldId="260"/>
            <ac:spMk id="3" creationId="{0AB0842D-E219-BA73-633B-844A0C321049}"/>
          </ac:spMkLst>
        </pc:spChg>
      </pc:sldChg>
      <pc:sldChg chg="del">
        <pc:chgData name="Speetzen, Erin" userId="54850886-39f8-4211-ba46-0c87aadeb179" providerId="ADAL" clId="{024E1EE9-3550-C147-8AF7-D3256BE08D01}" dt="2024-01-11T02:22:14.330" v="2228" actId="2696"/>
        <pc:sldMkLst>
          <pc:docMk/>
          <pc:sldMk cId="3669180790" sldId="261"/>
        </pc:sldMkLst>
      </pc:sldChg>
      <pc:sldChg chg="modSp mod">
        <pc:chgData name="Speetzen, Erin" userId="54850886-39f8-4211-ba46-0c87aadeb179" providerId="ADAL" clId="{024E1EE9-3550-C147-8AF7-D3256BE08D01}" dt="2024-01-12T18:43:48.535" v="3475" actId="21"/>
        <pc:sldMkLst>
          <pc:docMk/>
          <pc:sldMk cId="1763957131" sldId="262"/>
        </pc:sldMkLst>
        <pc:spChg chg="mod">
          <ac:chgData name="Speetzen, Erin" userId="54850886-39f8-4211-ba46-0c87aadeb179" providerId="ADAL" clId="{024E1EE9-3550-C147-8AF7-D3256BE08D01}" dt="2024-01-12T18:43:48.535" v="3475" actId="21"/>
          <ac:spMkLst>
            <pc:docMk/>
            <pc:sldMk cId="1763957131" sldId="262"/>
            <ac:spMk id="3" creationId="{3C8B0B5E-4150-FB3C-7326-B6C6845257E1}"/>
          </ac:spMkLst>
        </pc:spChg>
      </pc:sldChg>
      <pc:sldChg chg="addSp modSp mod">
        <pc:chgData name="Speetzen, Erin" userId="54850886-39f8-4211-ba46-0c87aadeb179" providerId="ADAL" clId="{024E1EE9-3550-C147-8AF7-D3256BE08D01}" dt="2024-01-16T21:01:31.368" v="3485"/>
        <pc:sldMkLst>
          <pc:docMk/>
          <pc:sldMk cId="2107652436" sldId="263"/>
        </pc:sldMkLst>
        <pc:spChg chg="mod">
          <ac:chgData name="Speetzen, Erin" userId="54850886-39f8-4211-ba46-0c87aadeb179" providerId="ADAL" clId="{024E1EE9-3550-C147-8AF7-D3256BE08D01}" dt="2024-01-11T19:47:37.299" v="2993" actId="1076"/>
          <ac:spMkLst>
            <pc:docMk/>
            <pc:sldMk cId="2107652436" sldId="263"/>
            <ac:spMk id="2" creationId="{DCF8C6A2-8910-2D91-166D-9DEFA8EE560A}"/>
          </ac:spMkLst>
        </pc:spChg>
        <pc:spChg chg="mod">
          <ac:chgData name="Speetzen, Erin" userId="54850886-39f8-4211-ba46-0c87aadeb179" providerId="ADAL" clId="{024E1EE9-3550-C147-8AF7-D3256BE08D01}" dt="2024-01-11T19:47:41.282" v="2995" actId="20577"/>
          <ac:spMkLst>
            <pc:docMk/>
            <pc:sldMk cId="2107652436" sldId="263"/>
            <ac:spMk id="3" creationId="{2DF298D1-1196-2E0D-42DF-82B55E82B3C0}"/>
          </ac:spMkLst>
        </pc:spChg>
        <pc:spChg chg="add mod">
          <ac:chgData name="Speetzen, Erin" userId="54850886-39f8-4211-ba46-0c87aadeb179" providerId="ADAL" clId="{024E1EE9-3550-C147-8AF7-D3256BE08D01}" dt="2024-01-16T21:01:31.368" v="3485"/>
          <ac:spMkLst>
            <pc:docMk/>
            <pc:sldMk cId="2107652436" sldId="263"/>
            <ac:spMk id="4" creationId="{82BC4B4F-0B16-A65E-1528-2D77823A05C7}"/>
          </ac:spMkLst>
        </pc:spChg>
      </pc:sldChg>
      <pc:sldChg chg="modSp mod">
        <pc:chgData name="Speetzen, Erin" userId="54850886-39f8-4211-ba46-0c87aadeb179" providerId="ADAL" clId="{024E1EE9-3550-C147-8AF7-D3256BE08D01}" dt="2024-01-11T19:51:29.775" v="3132" actId="1076"/>
        <pc:sldMkLst>
          <pc:docMk/>
          <pc:sldMk cId="2451694111" sldId="264"/>
        </pc:sldMkLst>
        <pc:spChg chg="mod">
          <ac:chgData name="Speetzen, Erin" userId="54850886-39f8-4211-ba46-0c87aadeb179" providerId="ADAL" clId="{024E1EE9-3550-C147-8AF7-D3256BE08D01}" dt="2024-01-11T19:51:29.775" v="3132" actId="1076"/>
          <ac:spMkLst>
            <pc:docMk/>
            <pc:sldMk cId="2451694111" sldId="264"/>
            <ac:spMk id="3" creationId="{77E0D03A-9233-A4EA-CC06-4CF7F8DC093E}"/>
          </ac:spMkLst>
        </pc:spChg>
        <pc:spChg chg="mod">
          <ac:chgData name="Speetzen, Erin" userId="54850886-39f8-4211-ba46-0c87aadeb179" providerId="ADAL" clId="{024E1EE9-3550-C147-8AF7-D3256BE08D01}" dt="2024-01-11T19:51:19.124" v="3131" actId="1076"/>
          <ac:spMkLst>
            <pc:docMk/>
            <pc:sldMk cId="2451694111" sldId="264"/>
            <ac:spMk id="182" creationId="{31344A49-70C7-58A8-1B8F-2AA7B105365C}"/>
          </ac:spMkLst>
        </pc:spChg>
        <pc:graphicFrameChg chg="mod">
          <ac:chgData name="Speetzen, Erin" userId="54850886-39f8-4211-ba46-0c87aadeb179" providerId="ADAL" clId="{024E1EE9-3550-C147-8AF7-D3256BE08D01}" dt="2024-01-11T19:50:48.573" v="3072" actId="13822"/>
          <ac:graphicFrameMkLst>
            <pc:docMk/>
            <pc:sldMk cId="2451694111" sldId="264"/>
            <ac:graphicFrameMk id="16" creationId="{DEA76CE8-D35E-816C-951F-5F0F844730C9}"/>
          </ac:graphicFrameMkLst>
        </pc:graphicFrameChg>
      </pc:sldChg>
      <pc:sldChg chg="modSp mod">
        <pc:chgData name="Speetzen, Erin" userId="54850886-39f8-4211-ba46-0c87aadeb179" providerId="ADAL" clId="{024E1EE9-3550-C147-8AF7-D3256BE08D01}" dt="2024-01-11T20:57:57.105" v="3301" actId="1076"/>
        <pc:sldMkLst>
          <pc:docMk/>
          <pc:sldMk cId="2026668020" sldId="265"/>
        </pc:sldMkLst>
        <pc:spChg chg="mod">
          <ac:chgData name="Speetzen, Erin" userId="54850886-39f8-4211-ba46-0c87aadeb179" providerId="ADAL" clId="{024E1EE9-3550-C147-8AF7-D3256BE08D01}" dt="2024-01-11T20:57:57.105" v="3301" actId="1076"/>
          <ac:spMkLst>
            <pc:docMk/>
            <pc:sldMk cId="2026668020" sldId="265"/>
            <ac:spMk id="2" creationId="{B3E26BEA-3B4E-C51D-0BA1-503398A910D6}"/>
          </ac:spMkLst>
        </pc:spChg>
        <pc:spChg chg="mod">
          <ac:chgData name="Speetzen, Erin" userId="54850886-39f8-4211-ba46-0c87aadeb179" providerId="ADAL" clId="{024E1EE9-3550-C147-8AF7-D3256BE08D01}" dt="2024-01-11T01:58:08.118" v="1969" actId="20577"/>
          <ac:spMkLst>
            <pc:docMk/>
            <pc:sldMk cId="2026668020" sldId="265"/>
            <ac:spMk id="3" creationId="{05792ED3-8761-DCE3-8FCC-5202FDBC964D}"/>
          </ac:spMkLst>
        </pc:spChg>
      </pc:sldChg>
      <pc:sldChg chg="modSp mod">
        <pc:chgData name="Speetzen, Erin" userId="54850886-39f8-4211-ba46-0c87aadeb179" providerId="ADAL" clId="{024E1EE9-3550-C147-8AF7-D3256BE08D01}" dt="2024-01-11T20:58:01.040" v="3302" actId="1076"/>
        <pc:sldMkLst>
          <pc:docMk/>
          <pc:sldMk cId="1198515828" sldId="266"/>
        </pc:sldMkLst>
        <pc:spChg chg="mod">
          <ac:chgData name="Speetzen, Erin" userId="54850886-39f8-4211-ba46-0c87aadeb179" providerId="ADAL" clId="{024E1EE9-3550-C147-8AF7-D3256BE08D01}" dt="2024-01-11T20:58:01.040" v="3302" actId="1076"/>
          <ac:spMkLst>
            <pc:docMk/>
            <pc:sldMk cId="1198515828" sldId="266"/>
            <ac:spMk id="2" creationId="{8C65D5D3-CD1C-8EA1-4835-FF553E076B35}"/>
          </ac:spMkLst>
        </pc:spChg>
        <pc:spChg chg="mod">
          <ac:chgData name="Speetzen, Erin" userId="54850886-39f8-4211-ba46-0c87aadeb179" providerId="ADAL" clId="{024E1EE9-3550-C147-8AF7-D3256BE08D01}" dt="2024-01-11T01:59:32.505" v="2039" actId="20577"/>
          <ac:spMkLst>
            <pc:docMk/>
            <pc:sldMk cId="1198515828" sldId="266"/>
            <ac:spMk id="3" creationId="{15E6D23F-7795-747C-DECF-300D2B2A0790}"/>
          </ac:spMkLst>
        </pc:spChg>
      </pc:sldChg>
      <pc:sldChg chg="addSp modSp mod">
        <pc:chgData name="Speetzen, Erin" userId="54850886-39f8-4211-ba46-0c87aadeb179" providerId="ADAL" clId="{024E1EE9-3550-C147-8AF7-D3256BE08D01}" dt="2024-01-12T18:41:22.278" v="3462" actId="20577"/>
        <pc:sldMkLst>
          <pc:docMk/>
          <pc:sldMk cId="1793836498" sldId="267"/>
        </pc:sldMkLst>
        <pc:spChg chg="mod">
          <ac:chgData name="Speetzen, Erin" userId="54850886-39f8-4211-ba46-0c87aadeb179" providerId="ADAL" clId="{024E1EE9-3550-C147-8AF7-D3256BE08D01}" dt="2024-01-12T18:35:36.473" v="3364" actId="1076"/>
          <ac:spMkLst>
            <pc:docMk/>
            <pc:sldMk cId="1793836498" sldId="267"/>
            <ac:spMk id="2" creationId="{16622274-F3F9-ED33-97DC-CAE1861905AE}"/>
          </ac:spMkLst>
        </pc:spChg>
        <pc:spChg chg="mod">
          <ac:chgData name="Speetzen, Erin" userId="54850886-39f8-4211-ba46-0c87aadeb179" providerId="ADAL" clId="{024E1EE9-3550-C147-8AF7-D3256BE08D01}" dt="2024-01-12T18:38:20.182" v="3403" actId="255"/>
          <ac:spMkLst>
            <pc:docMk/>
            <pc:sldMk cId="1793836498" sldId="267"/>
            <ac:spMk id="3" creationId="{D97C4C5F-FD41-751F-E775-69E2D68F91EC}"/>
          </ac:spMkLst>
        </pc:spChg>
        <pc:spChg chg="add mod">
          <ac:chgData name="Speetzen, Erin" userId="54850886-39f8-4211-ba46-0c87aadeb179" providerId="ADAL" clId="{024E1EE9-3550-C147-8AF7-D3256BE08D01}" dt="2024-01-12T18:37:33.079" v="3386" actId="20577"/>
          <ac:spMkLst>
            <pc:docMk/>
            <pc:sldMk cId="1793836498" sldId="267"/>
            <ac:spMk id="5" creationId="{DD5D7876-58DB-EF37-D3B9-AD7F6C00B8F4}"/>
          </ac:spMkLst>
        </pc:spChg>
        <pc:graphicFrameChg chg="modGraphic">
          <ac:chgData name="Speetzen, Erin" userId="54850886-39f8-4211-ba46-0c87aadeb179" providerId="ADAL" clId="{024E1EE9-3550-C147-8AF7-D3256BE08D01}" dt="2024-01-12T18:41:22.278" v="3462" actId="20577"/>
          <ac:graphicFrameMkLst>
            <pc:docMk/>
            <pc:sldMk cId="1793836498" sldId="267"/>
            <ac:graphicFrameMk id="4" creationId="{25F549CE-06CA-A91F-49D1-386DC2C2B2E0}"/>
          </ac:graphicFrameMkLst>
        </pc:graphicFrameChg>
      </pc:sldChg>
      <pc:sldChg chg="modSp mod">
        <pc:chgData name="Speetzen, Erin" userId="54850886-39f8-4211-ba46-0c87aadeb179" providerId="ADAL" clId="{024E1EE9-3550-C147-8AF7-D3256BE08D01}" dt="2024-01-11T19:52:16.527" v="3152" actId="1076"/>
        <pc:sldMkLst>
          <pc:docMk/>
          <pc:sldMk cId="3483583441" sldId="268"/>
        </pc:sldMkLst>
        <pc:spChg chg="mod">
          <ac:chgData name="Speetzen, Erin" userId="54850886-39f8-4211-ba46-0c87aadeb179" providerId="ADAL" clId="{024E1EE9-3550-C147-8AF7-D3256BE08D01}" dt="2024-01-11T19:52:16.527" v="3152" actId="1076"/>
          <ac:spMkLst>
            <pc:docMk/>
            <pc:sldMk cId="3483583441" sldId="268"/>
            <ac:spMk id="2" creationId="{26CEAF52-0E37-E3F8-F0FB-AF73A3ED06A7}"/>
          </ac:spMkLst>
        </pc:spChg>
      </pc:sldChg>
      <pc:sldChg chg="modSp mod">
        <pc:chgData name="Speetzen, Erin" userId="54850886-39f8-4211-ba46-0c87aadeb179" providerId="ADAL" clId="{024E1EE9-3550-C147-8AF7-D3256BE08D01}" dt="2024-01-11T20:57:48.839" v="3299" actId="1076"/>
        <pc:sldMkLst>
          <pc:docMk/>
          <pc:sldMk cId="4092247578" sldId="269"/>
        </pc:sldMkLst>
        <pc:spChg chg="mod">
          <ac:chgData name="Speetzen, Erin" userId="54850886-39f8-4211-ba46-0c87aadeb179" providerId="ADAL" clId="{024E1EE9-3550-C147-8AF7-D3256BE08D01}" dt="2024-01-11T20:57:48.839" v="3299" actId="1076"/>
          <ac:spMkLst>
            <pc:docMk/>
            <pc:sldMk cId="4092247578" sldId="269"/>
            <ac:spMk id="2" creationId="{B15B7D3B-A3F8-7DEA-1E52-C2C1FFACF715}"/>
          </ac:spMkLst>
        </pc:spChg>
        <pc:spChg chg="mod">
          <ac:chgData name="Speetzen, Erin" userId="54850886-39f8-4211-ba46-0c87aadeb179" providerId="ADAL" clId="{024E1EE9-3550-C147-8AF7-D3256BE08D01}" dt="2024-01-11T02:26:24.030" v="2450" actId="20577"/>
          <ac:spMkLst>
            <pc:docMk/>
            <pc:sldMk cId="4092247578" sldId="269"/>
            <ac:spMk id="3" creationId="{90819D53-6045-68F3-E49A-46159CA6B3CF}"/>
          </ac:spMkLst>
        </pc:spChg>
      </pc:sldChg>
      <pc:sldChg chg="addSp modSp">
        <pc:chgData name="Speetzen, Erin" userId="54850886-39f8-4211-ba46-0c87aadeb179" providerId="ADAL" clId="{024E1EE9-3550-C147-8AF7-D3256BE08D01}" dt="2024-01-12T18:36:34.215" v="3380"/>
        <pc:sldMkLst>
          <pc:docMk/>
          <pc:sldMk cId="3782067504" sldId="270"/>
        </pc:sldMkLst>
        <pc:spChg chg="add mod">
          <ac:chgData name="Speetzen, Erin" userId="54850886-39f8-4211-ba46-0c87aadeb179" providerId="ADAL" clId="{024E1EE9-3550-C147-8AF7-D3256BE08D01}" dt="2024-01-12T18:36:34.215" v="3380"/>
          <ac:spMkLst>
            <pc:docMk/>
            <pc:sldMk cId="3782067504" sldId="270"/>
            <ac:spMk id="5" creationId="{C88AB771-B591-E734-13A4-B9DAD26D599C}"/>
          </ac:spMkLst>
        </pc:spChg>
      </pc:sldChg>
      <pc:sldChg chg="addSp modSp mod">
        <pc:chgData name="Speetzen, Erin" userId="54850886-39f8-4211-ba46-0c87aadeb179" providerId="ADAL" clId="{024E1EE9-3550-C147-8AF7-D3256BE08D01}" dt="2024-01-12T18:36:35.913" v="3381"/>
        <pc:sldMkLst>
          <pc:docMk/>
          <pc:sldMk cId="4071903292" sldId="271"/>
        </pc:sldMkLst>
        <pc:spChg chg="mod">
          <ac:chgData name="Speetzen, Erin" userId="54850886-39f8-4211-ba46-0c87aadeb179" providerId="ADAL" clId="{024E1EE9-3550-C147-8AF7-D3256BE08D01}" dt="2024-01-12T18:35:28.394" v="3362" actId="1076"/>
          <ac:spMkLst>
            <pc:docMk/>
            <pc:sldMk cId="4071903292" sldId="271"/>
            <ac:spMk id="2" creationId="{72247C7D-0F65-23B4-EC0C-698C961381BF}"/>
          </ac:spMkLst>
        </pc:spChg>
        <pc:spChg chg="mod">
          <ac:chgData name="Speetzen, Erin" userId="54850886-39f8-4211-ba46-0c87aadeb179" providerId="ADAL" clId="{024E1EE9-3550-C147-8AF7-D3256BE08D01}" dt="2024-01-12T18:35:31.227" v="3363" actId="1076"/>
          <ac:spMkLst>
            <pc:docMk/>
            <pc:sldMk cId="4071903292" sldId="271"/>
            <ac:spMk id="3" creationId="{22E7F0F7-337D-67CD-6C3D-C076A44322B2}"/>
          </ac:spMkLst>
        </pc:spChg>
        <pc:spChg chg="add mod">
          <ac:chgData name="Speetzen, Erin" userId="54850886-39f8-4211-ba46-0c87aadeb179" providerId="ADAL" clId="{024E1EE9-3550-C147-8AF7-D3256BE08D01}" dt="2024-01-12T18:36:35.913" v="3381"/>
          <ac:spMkLst>
            <pc:docMk/>
            <pc:sldMk cId="4071903292" sldId="271"/>
            <ac:spMk id="5" creationId="{CBDBB841-ABB7-4F52-737C-44B027B99B87}"/>
          </ac:spMkLst>
        </pc:spChg>
      </pc:sldChg>
      <pc:sldChg chg="addSp modSp mod">
        <pc:chgData name="Speetzen, Erin" userId="54850886-39f8-4211-ba46-0c87aadeb179" providerId="ADAL" clId="{024E1EE9-3550-C147-8AF7-D3256BE08D01}" dt="2024-01-12T18:43:08.183" v="3468" actId="255"/>
        <pc:sldMkLst>
          <pc:docMk/>
          <pc:sldMk cId="2096067671" sldId="273"/>
        </pc:sldMkLst>
        <pc:spChg chg="mod">
          <ac:chgData name="Speetzen, Erin" userId="54850886-39f8-4211-ba46-0c87aadeb179" providerId="ADAL" clId="{024E1EE9-3550-C147-8AF7-D3256BE08D01}" dt="2024-01-12T18:43:08.183" v="3468" actId="255"/>
          <ac:spMkLst>
            <pc:docMk/>
            <pc:sldMk cId="2096067671" sldId="273"/>
            <ac:spMk id="3" creationId="{95AFB824-6A6C-5569-2E2E-3B39BFF5FD8E}"/>
          </ac:spMkLst>
        </pc:spChg>
        <pc:spChg chg="add mod">
          <ac:chgData name="Speetzen, Erin" userId="54850886-39f8-4211-ba46-0c87aadeb179" providerId="ADAL" clId="{024E1EE9-3550-C147-8AF7-D3256BE08D01}" dt="2024-01-12T18:39:18.346" v="3408" actId="20577"/>
          <ac:spMkLst>
            <pc:docMk/>
            <pc:sldMk cId="2096067671" sldId="273"/>
            <ac:spMk id="4" creationId="{F8B42F1C-DE85-8F5D-79B3-6C502EBAB02C}"/>
          </ac:spMkLst>
        </pc:spChg>
      </pc:sldChg>
      <pc:sldChg chg="addSp delSp modSp mod">
        <pc:chgData name="Speetzen, Erin" userId="54850886-39f8-4211-ba46-0c87aadeb179" providerId="ADAL" clId="{024E1EE9-3550-C147-8AF7-D3256BE08D01}" dt="2024-01-11T19:53:04.578" v="3161" actId="13822"/>
        <pc:sldMkLst>
          <pc:docMk/>
          <pc:sldMk cId="346732105" sldId="274"/>
        </pc:sldMkLst>
        <pc:spChg chg="mod">
          <ac:chgData name="Speetzen, Erin" userId="54850886-39f8-4211-ba46-0c87aadeb179" providerId="ADAL" clId="{024E1EE9-3550-C147-8AF7-D3256BE08D01}" dt="2024-01-11T01:37:21.674" v="26" actId="1076"/>
          <ac:spMkLst>
            <pc:docMk/>
            <pc:sldMk cId="346732105" sldId="274"/>
            <ac:spMk id="2" creationId="{9825B219-F063-1F7E-E9C4-53655747CA51}"/>
          </ac:spMkLst>
        </pc:spChg>
        <pc:spChg chg="add del mod">
          <ac:chgData name="Speetzen, Erin" userId="54850886-39f8-4211-ba46-0c87aadeb179" providerId="ADAL" clId="{024E1EE9-3550-C147-8AF7-D3256BE08D01}" dt="2024-01-11T01:42:33.281" v="125" actId="478"/>
          <ac:spMkLst>
            <pc:docMk/>
            <pc:sldMk cId="346732105" sldId="274"/>
            <ac:spMk id="3" creationId="{4EF3BDB9-F68F-8400-9289-938B0C7F5A94}"/>
          </ac:spMkLst>
        </pc:spChg>
        <pc:spChg chg="add del mod">
          <ac:chgData name="Speetzen, Erin" userId="54850886-39f8-4211-ba46-0c87aadeb179" providerId="ADAL" clId="{024E1EE9-3550-C147-8AF7-D3256BE08D01}" dt="2024-01-11T01:44:08.228" v="158" actId="21"/>
          <ac:spMkLst>
            <pc:docMk/>
            <pc:sldMk cId="346732105" sldId="274"/>
            <ac:spMk id="4" creationId="{81571D83-C822-3F97-E1F6-35729E5B6B7B}"/>
          </ac:spMkLst>
        </pc:spChg>
        <pc:graphicFrameChg chg="mod modGraphic">
          <ac:chgData name="Speetzen, Erin" userId="54850886-39f8-4211-ba46-0c87aadeb179" providerId="ADAL" clId="{024E1EE9-3550-C147-8AF7-D3256BE08D01}" dt="2024-01-11T19:53:04.578" v="3161" actId="13822"/>
          <ac:graphicFrameMkLst>
            <pc:docMk/>
            <pc:sldMk cId="346732105" sldId="274"/>
            <ac:graphicFrameMk id="6" creationId="{2F0668A0-9D7E-68D5-C9B7-6E376F82E2F0}"/>
          </ac:graphicFrameMkLst>
        </pc:graphicFrameChg>
      </pc:sldChg>
      <pc:sldChg chg="delSp modSp add mod">
        <pc:chgData name="Speetzen, Erin" userId="54850886-39f8-4211-ba46-0c87aadeb179" providerId="ADAL" clId="{024E1EE9-3550-C147-8AF7-D3256BE08D01}" dt="2024-01-11T19:55:33.369" v="3191" actId="20577"/>
        <pc:sldMkLst>
          <pc:docMk/>
          <pc:sldMk cId="2170216330" sldId="275"/>
        </pc:sldMkLst>
        <pc:spChg chg="mod">
          <ac:chgData name="Speetzen, Erin" userId="54850886-39f8-4211-ba46-0c87aadeb179" providerId="ADAL" clId="{024E1EE9-3550-C147-8AF7-D3256BE08D01}" dt="2024-01-11T19:55:27.003" v="3189"/>
          <ac:spMkLst>
            <pc:docMk/>
            <pc:sldMk cId="2170216330" sldId="275"/>
            <ac:spMk id="2" creationId="{9825B219-F063-1F7E-E9C4-53655747CA51}"/>
          </ac:spMkLst>
        </pc:spChg>
        <pc:spChg chg="mod">
          <ac:chgData name="Speetzen, Erin" userId="54850886-39f8-4211-ba46-0c87aadeb179" providerId="ADAL" clId="{024E1EE9-3550-C147-8AF7-D3256BE08D01}" dt="2024-01-11T19:55:33.369" v="3191" actId="20577"/>
          <ac:spMkLst>
            <pc:docMk/>
            <pc:sldMk cId="2170216330" sldId="275"/>
            <ac:spMk id="3" creationId="{4EF3BDB9-F68F-8400-9289-938B0C7F5A94}"/>
          </ac:spMkLst>
        </pc:spChg>
        <pc:spChg chg="del">
          <ac:chgData name="Speetzen, Erin" userId="54850886-39f8-4211-ba46-0c87aadeb179" providerId="ADAL" clId="{024E1EE9-3550-C147-8AF7-D3256BE08D01}" dt="2024-01-11T01:38:28.885" v="69" actId="478"/>
          <ac:spMkLst>
            <pc:docMk/>
            <pc:sldMk cId="2170216330" sldId="275"/>
            <ac:spMk id="4" creationId="{81571D83-C822-3F97-E1F6-35729E5B6B7B}"/>
          </ac:spMkLst>
        </pc:spChg>
        <pc:graphicFrameChg chg="mod">
          <ac:chgData name="Speetzen, Erin" userId="54850886-39f8-4211-ba46-0c87aadeb179" providerId="ADAL" clId="{024E1EE9-3550-C147-8AF7-D3256BE08D01}" dt="2024-01-11T19:53:24.597" v="3163" actId="13822"/>
          <ac:graphicFrameMkLst>
            <pc:docMk/>
            <pc:sldMk cId="2170216330" sldId="275"/>
            <ac:graphicFrameMk id="6" creationId="{2F0668A0-9D7E-68D5-C9B7-6E376F82E2F0}"/>
          </ac:graphicFrameMkLst>
        </pc:graphicFrameChg>
      </pc:sldChg>
      <pc:sldChg chg="modSp add mod">
        <pc:chgData name="Speetzen, Erin" userId="54850886-39f8-4211-ba46-0c87aadeb179" providerId="ADAL" clId="{024E1EE9-3550-C147-8AF7-D3256BE08D01}" dt="2024-01-11T19:57:35.308" v="3261" actId="255"/>
        <pc:sldMkLst>
          <pc:docMk/>
          <pc:sldMk cId="763601006" sldId="276"/>
        </pc:sldMkLst>
        <pc:spChg chg="mod">
          <ac:chgData name="Speetzen, Erin" userId="54850886-39f8-4211-ba46-0c87aadeb179" providerId="ADAL" clId="{024E1EE9-3550-C147-8AF7-D3256BE08D01}" dt="2024-01-11T19:56:46.840" v="3249" actId="1076"/>
          <ac:spMkLst>
            <pc:docMk/>
            <pc:sldMk cId="763601006" sldId="276"/>
            <ac:spMk id="2" creationId="{9825B219-F063-1F7E-E9C4-53655747CA51}"/>
          </ac:spMkLst>
        </pc:spChg>
        <pc:spChg chg="mod">
          <ac:chgData name="Speetzen, Erin" userId="54850886-39f8-4211-ba46-0c87aadeb179" providerId="ADAL" clId="{024E1EE9-3550-C147-8AF7-D3256BE08D01}" dt="2024-01-11T19:57:35.308" v="3261" actId="255"/>
          <ac:spMkLst>
            <pc:docMk/>
            <pc:sldMk cId="763601006" sldId="276"/>
            <ac:spMk id="3" creationId="{4EF3BDB9-F68F-8400-9289-938B0C7F5A94}"/>
          </ac:spMkLst>
        </pc:spChg>
        <pc:graphicFrameChg chg="mod">
          <ac:chgData name="Speetzen, Erin" userId="54850886-39f8-4211-ba46-0c87aadeb179" providerId="ADAL" clId="{024E1EE9-3550-C147-8AF7-D3256BE08D01}" dt="2024-01-11T19:54:48.800" v="3184" actId="13822"/>
          <ac:graphicFrameMkLst>
            <pc:docMk/>
            <pc:sldMk cId="763601006" sldId="276"/>
            <ac:graphicFrameMk id="6" creationId="{2F0668A0-9D7E-68D5-C9B7-6E376F82E2F0}"/>
          </ac:graphicFrameMkLst>
        </pc:graphicFrameChg>
      </pc:sldChg>
      <pc:sldChg chg="modSp add mod">
        <pc:chgData name="Speetzen, Erin" userId="54850886-39f8-4211-ba46-0c87aadeb179" providerId="ADAL" clId="{024E1EE9-3550-C147-8AF7-D3256BE08D01}" dt="2024-01-11T19:57:57.766" v="3266" actId="255"/>
        <pc:sldMkLst>
          <pc:docMk/>
          <pc:sldMk cId="2073396654" sldId="277"/>
        </pc:sldMkLst>
        <pc:spChg chg="mod">
          <ac:chgData name="Speetzen, Erin" userId="54850886-39f8-4211-ba46-0c87aadeb179" providerId="ADAL" clId="{024E1EE9-3550-C147-8AF7-D3256BE08D01}" dt="2024-01-11T19:57:43.595" v="3263"/>
          <ac:spMkLst>
            <pc:docMk/>
            <pc:sldMk cId="2073396654" sldId="277"/>
            <ac:spMk id="2" creationId="{9825B219-F063-1F7E-E9C4-53655747CA51}"/>
          </ac:spMkLst>
        </pc:spChg>
        <pc:spChg chg="mod">
          <ac:chgData name="Speetzen, Erin" userId="54850886-39f8-4211-ba46-0c87aadeb179" providerId="ADAL" clId="{024E1EE9-3550-C147-8AF7-D3256BE08D01}" dt="2024-01-11T19:57:57.766" v="3266" actId="255"/>
          <ac:spMkLst>
            <pc:docMk/>
            <pc:sldMk cId="2073396654" sldId="277"/>
            <ac:spMk id="3" creationId="{4EF3BDB9-F68F-8400-9289-938B0C7F5A94}"/>
          </ac:spMkLst>
        </pc:spChg>
        <pc:graphicFrameChg chg="mod">
          <ac:chgData name="Speetzen, Erin" userId="54850886-39f8-4211-ba46-0c87aadeb179" providerId="ADAL" clId="{024E1EE9-3550-C147-8AF7-D3256BE08D01}" dt="2024-01-11T19:55:09.434" v="3188" actId="13822"/>
          <ac:graphicFrameMkLst>
            <pc:docMk/>
            <pc:sldMk cId="2073396654" sldId="277"/>
            <ac:graphicFrameMk id="6" creationId="{2F0668A0-9D7E-68D5-C9B7-6E376F82E2F0}"/>
          </ac:graphicFrameMkLst>
        </pc:graphicFrameChg>
      </pc:sldChg>
      <pc:sldChg chg="modSp add mod">
        <pc:chgData name="Speetzen, Erin" userId="54850886-39f8-4211-ba46-0c87aadeb179" providerId="ADAL" clId="{024E1EE9-3550-C147-8AF7-D3256BE08D01}" dt="2024-01-11T19:58:30.526" v="3272" actId="6549"/>
        <pc:sldMkLst>
          <pc:docMk/>
          <pc:sldMk cId="483306554" sldId="278"/>
        </pc:sldMkLst>
        <pc:spChg chg="mod">
          <ac:chgData name="Speetzen, Erin" userId="54850886-39f8-4211-ba46-0c87aadeb179" providerId="ADAL" clId="{024E1EE9-3550-C147-8AF7-D3256BE08D01}" dt="2024-01-11T19:58:07.829" v="3268"/>
          <ac:spMkLst>
            <pc:docMk/>
            <pc:sldMk cId="483306554" sldId="278"/>
            <ac:spMk id="2" creationId="{9825B219-F063-1F7E-E9C4-53655747CA51}"/>
          </ac:spMkLst>
        </pc:spChg>
        <pc:spChg chg="mod">
          <ac:chgData name="Speetzen, Erin" userId="54850886-39f8-4211-ba46-0c87aadeb179" providerId="ADAL" clId="{024E1EE9-3550-C147-8AF7-D3256BE08D01}" dt="2024-01-11T19:58:30.526" v="3272" actId="6549"/>
          <ac:spMkLst>
            <pc:docMk/>
            <pc:sldMk cId="483306554" sldId="278"/>
            <ac:spMk id="3" creationId="{4EF3BDB9-F68F-8400-9289-938B0C7F5A94}"/>
          </ac:spMkLst>
        </pc:spChg>
        <pc:graphicFrameChg chg="mod">
          <ac:chgData name="Speetzen, Erin" userId="54850886-39f8-4211-ba46-0c87aadeb179" providerId="ADAL" clId="{024E1EE9-3550-C147-8AF7-D3256BE08D01}" dt="2024-01-11T01:48:50.087" v="882" actId="207"/>
          <ac:graphicFrameMkLst>
            <pc:docMk/>
            <pc:sldMk cId="483306554" sldId="278"/>
            <ac:graphicFrameMk id="6" creationId="{2F0668A0-9D7E-68D5-C9B7-6E376F82E2F0}"/>
          </ac:graphicFrameMkLst>
        </pc:graphicFrameChg>
      </pc:sldChg>
      <pc:sldChg chg="modSp add mod">
        <pc:chgData name="Speetzen, Erin" userId="54850886-39f8-4211-ba46-0c87aadeb179" providerId="ADAL" clId="{024E1EE9-3550-C147-8AF7-D3256BE08D01}" dt="2024-01-11T19:58:50.049" v="3277" actId="1076"/>
        <pc:sldMkLst>
          <pc:docMk/>
          <pc:sldMk cId="144963355" sldId="279"/>
        </pc:sldMkLst>
        <pc:spChg chg="mod">
          <ac:chgData name="Speetzen, Erin" userId="54850886-39f8-4211-ba46-0c87aadeb179" providerId="ADAL" clId="{024E1EE9-3550-C147-8AF7-D3256BE08D01}" dt="2024-01-11T19:58:40.235" v="3274"/>
          <ac:spMkLst>
            <pc:docMk/>
            <pc:sldMk cId="144963355" sldId="279"/>
            <ac:spMk id="2" creationId="{9825B219-F063-1F7E-E9C4-53655747CA51}"/>
          </ac:spMkLst>
        </pc:spChg>
        <pc:spChg chg="mod">
          <ac:chgData name="Speetzen, Erin" userId="54850886-39f8-4211-ba46-0c87aadeb179" providerId="ADAL" clId="{024E1EE9-3550-C147-8AF7-D3256BE08D01}" dt="2024-01-11T19:58:50.049" v="3277" actId="1076"/>
          <ac:spMkLst>
            <pc:docMk/>
            <pc:sldMk cId="144963355" sldId="279"/>
            <ac:spMk id="3" creationId="{4EF3BDB9-F68F-8400-9289-938B0C7F5A94}"/>
          </ac:spMkLst>
        </pc:spChg>
        <pc:graphicFrameChg chg="mod">
          <ac:chgData name="Speetzen, Erin" userId="54850886-39f8-4211-ba46-0c87aadeb179" providerId="ADAL" clId="{024E1EE9-3550-C147-8AF7-D3256BE08D01}" dt="2024-01-11T01:50:47.273" v="1299" actId="207"/>
          <ac:graphicFrameMkLst>
            <pc:docMk/>
            <pc:sldMk cId="144963355" sldId="279"/>
            <ac:graphicFrameMk id="6" creationId="{2F0668A0-9D7E-68D5-C9B7-6E376F82E2F0}"/>
          </ac:graphicFrameMkLst>
        </pc:graphicFrameChg>
      </pc:sldChg>
      <pc:sldChg chg="addSp delSp modSp new mod">
        <pc:chgData name="Speetzen, Erin" userId="54850886-39f8-4211-ba46-0c87aadeb179" providerId="ADAL" clId="{024E1EE9-3550-C147-8AF7-D3256BE08D01}" dt="2024-01-11T20:58:04.872" v="3303" actId="1076"/>
        <pc:sldMkLst>
          <pc:docMk/>
          <pc:sldMk cId="1540282205" sldId="280"/>
        </pc:sldMkLst>
        <pc:spChg chg="mod">
          <ac:chgData name="Speetzen, Erin" userId="54850886-39f8-4211-ba46-0c87aadeb179" providerId="ADAL" clId="{024E1EE9-3550-C147-8AF7-D3256BE08D01}" dt="2024-01-11T20:58:04.872" v="3303" actId="1076"/>
          <ac:spMkLst>
            <pc:docMk/>
            <pc:sldMk cId="1540282205" sldId="280"/>
            <ac:spMk id="2" creationId="{7841C9A9-0FDE-4A16-8D03-BAA2CA9AC7F5}"/>
          </ac:spMkLst>
        </pc:spChg>
        <pc:spChg chg="mod">
          <ac:chgData name="Speetzen, Erin" userId="54850886-39f8-4211-ba46-0c87aadeb179" providerId="ADAL" clId="{024E1EE9-3550-C147-8AF7-D3256BE08D01}" dt="2024-01-11T02:14:46.126" v="2126" actId="1076"/>
          <ac:spMkLst>
            <pc:docMk/>
            <pc:sldMk cId="1540282205" sldId="280"/>
            <ac:spMk id="3" creationId="{C4893740-A09D-96EA-1962-A699BC5AC7DF}"/>
          </ac:spMkLst>
        </pc:spChg>
        <pc:graphicFrameChg chg="add del mod">
          <ac:chgData name="Speetzen, Erin" userId="54850886-39f8-4211-ba46-0c87aadeb179" providerId="ADAL" clId="{024E1EE9-3550-C147-8AF7-D3256BE08D01}" dt="2024-01-11T20:51:50.072" v="3282" actId="478"/>
          <ac:graphicFrameMkLst>
            <pc:docMk/>
            <pc:sldMk cId="1540282205" sldId="280"/>
            <ac:graphicFrameMk id="8" creationId="{8AE4A5A0-823F-5141-5BCE-79C670301AC8}"/>
          </ac:graphicFrameMkLst>
        </pc:graphicFrameChg>
        <pc:picChg chg="add del mod">
          <ac:chgData name="Speetzen, Erin" userId="54850886-39f8-4211-ba46-0c87aadeb179" providerId="ADAL" clId="{024E1EE9-3550-C147-8AF7-D3256BE08D01}" dt="2024-01-11T20:50:30.432" v="3278" actId="478"/>
          <ac:picMkLst>
            <pc:docMk/>
            <pc:sldMk cId="1540282205" sldId="280"/>
            <ac:picMk id="5" creationId="{3342A39A-1B01-4E58-0295-D5AD56B5B1D2}"/>
          </ac:picMkLst>
        </pc:picChg>
        <pc:picChg chg="add del mod">
          <ac:chgData name="Speetzen, Erin" userId="54850886-39f8-4211-ba46-0c87aadeb179" providerId="ADAL" clId="{024E1EE9-3550-C147-8AF7-D3256BE08D01}" dt="2024-01-11T20:54:53.104" v="3286" actId="478"/>
          <ac:picMkLst>
            <pc:docMk/>
            <pc:sldMk cId="1540282205" sldId="280"/>
            <ac:picMk id="7" creationId="{69EB36BC-3E5E-7442-9B59-BD160508F0AB}"/>
          </ac:picMkLst>
        </pc:picChg>
        <pc:picChg chg="add mod">
          <ac:chgData name="Speetzen, Erin" userId="54850886-39f8-4211-ba46-0c87aadeb179" providerId="ADAL" clId="{024E1EE9-3550-C147-8AF7-D3256BE08D01}" dt="2024-01-11T20:53:03.295" v="3285" actId="1076"/>
          <ac:picMkLst>
            <pc:docMk/>
            <pc:sldMk cId="1540282205" sldId="280"/>
            <ac:picMk id="10" creationId="{97740866-F8F6-A279-D398-1CF6E777FF44}"/>
          </ac:picMkLst>
        </pc:picChg>
        <pc:picChg chg="add mod">
          <ac:chgData name="Speetzen, Erin" userId="54850886-39f8-4211-ba46-0c87aadeb179" providerId="ADAL" clId="{024E1EE9-3550-C147-8AF7-D3256BE08D01}" dt="2024-01-11T20:55:18.168" v="3291" actId="1076"/>
          <ac:picMkLst>
            <pc:docMk/>
            <pc:sldMk cId="1540282205" sldId="280"/>
            <ac:picMk id="12" creationId="{015570CA-2213-5240-9814-1BCA3D5BAB83}"/>
          </ac:picMkLst>
        </pc:picChg>
      </pc:sldChg>
      <pc:sldChg chg="addSp delSp modSp new mod modNotesTx">
        <pc:chgData name="Speetzen, Erin" userId="54850886-39f8-4211-ba46-0c87aadeb179" providerId="ADAL" clId="{024E1EE9-3550-C147-8AF7-D3256BE08D01}" dt="2024-01-12T18:34:02.619" v="3351" actId="14100"/>
        <pc:sldMkLst>
          <pc:docMk/>
          <pc:sldMk cId="1582677931" sldId="281"/>
        </pc:sldMkLst>
        <pc:spChg chg="mod">
          <ac:chgData name="Speetzen, Erin" userId="54850886-39f8-4211-ba46-0c87aadeb179" providerId="ADAL" clId="{024E1EE9-3550-C147-8AF7-D3256BE08D01}" dt="2024-01-12T18:33:02.364" v="3339" actId="1076"/>
          <ac:spMkLst>
            <pc:docMk/>
            <pc:sldMk cId="1582677931" sldId="281"/>
            <ac:spMk id="2" creationId="{F4C0BC7C-DB63-F7A9-49A5-9B1EA0965AB5}"/>
          </ac:spMkLst>
        </pc:spChg>
        <pc:spChg chg="mod">
          <ac:chgData name="Speetzen, Erin" userId="54850886-39f8-4211-ba46-0c87aadeb179" providerId="ADAL" clId="{024E1EE9-3550-C147-8AF7-D3256BE08D01}" dt="2024-01-12T18:33:04.599" v="3340" actId="1076"/>
          <ac:spMkLst>
            <pc:docMk/>
            <pc:sldMk cId="1582677931" sldId="281"/>
            <ac:spMk id="3" creationId="{CC3BA8DF-EAC5-7E0B-30DF-BFD4E3E126FA}"/>
          </ac:spMkLst>
        </pc:spChg>
        <pc:spChg chg="add del mod">
          <ac:chgData name="Speetzen, Erin" userId="54850886-39f8-4211-ba46-0c87aadeb179" providerId="ADAL" clId="{024E1EE9-3550-C147-8AF7-D3256BE08D01}" dt="2024-01-11T02:20:24.899" v="2172" actId="478"/>
          <ac:spMkLst>
            <pc:docMk/>
            <pc:sldMk cId="1582677931" sldId="281"/>
            <ac:spMk id="4" creationId="{8077ABD4-2391-65B7-3161-75C90F07265B}"/>
          </ac:spMkLst>
        </pc:spChg>
        <pc:picChg chg="add del mod">
          <ac:chgData name="Speetzen, Erin" userId="54850886-39f8-4211-ba46-0c87aadeb179" providerId="ADAL" clId="{024E1EE9-3550-C147-8AF7-D3256BE08D01}" dt="2024-01-11T02:45:35.036" v="2705" actId="478"/>
          <ac:picMkLst>
            <pc:docMk/>
            <pc:sldMk cId="1582677931" sldId="281"/>
            <ac:picMk id="6" creationId="{EFD7EBD6-8176-A9A4-768F-25BAB3B8C92E}"/>
          </ac:picMkLst>
        </pc:picChg>
        <pc:picChg chg="add del mod">
          <ac:chgData name="Speetzen, Erin" userId="54850886-39f8-4211-ba46-0c87aadeb179" providerId="ADAL" clId="{024E1EE9-3550-C147-8AF7-D3256BE08D01}" dt="2024-01-12T18:32:57.495" v="3337" actId="478"/>
          <ac:picMkLst>
            <pc:docMk/>
            <pc:sldMk cId="1582677931" sldId="281"/>
            <ac:picMk id="8" creationId="{1B56424D-7DF1-FE55-B058-7DFE4D196B43}"/>
          </ac:picMkLst>
        </pc:picChg>
        <pc:picChg chg="add del mod">
          <ac:chgData name="Speetzen, Erin" userId="54850886-39f8-4211-ba46-0c87aadeb179" providerId="ADAL" clId="{024E1EE9-3550-C147-8AF7-D3256BE08D01}" dt="2024-01-12T18:33:07.956" v="3342" actId="478"/>
          <ac:picMkLst>
            <pc:docMk/>
            <pc:sldMk cId="1582677931" sldId="281"/>
            <ac:picMk id="10" creationId="{4B679CC9-B4C3-6650-47C4-03B10A2591E3}"/>
          </ac:picMkLst>
        </pc:picChg>
        <pc:picChg chg="add mod">
          <ac:chgData name="Speetzen, Erin" userId="54850886-39f8-4211-ba46-0c87aadeb179" providerId="ADAL" clId="{024E1EE9-3550-C147-8AF7-D3256BE08D01}" dt="2024-01-12T18:33:28.056" v="3347" actId="1076"/>
          <ac:picMkLst>
            <pc:docMk/>
            <pc:sldMk cId="1582677931" sldId="281"/>
            <ac:picMk id="12" creationId="{237CE160-D588-34B3-DA56-1874340979AC}"/>
          </ac:picMkLst>
        </pc:picChg>
        <pc:picChg chg="add mod">
          <ac:chgData name="Speetzen, Erin" userId="54850886-39f8-4211-ba46-0c87aadeb179" providerId="ADAL" clId="{024E1EE9-3550-C147-8AF7-D3256BE08D01}" dt="2024-01-12T18:34:02.619" v="3351" actId="14100"/>
          <ac:picMkLst>
            <pc:docMk/>
            <pc:sldMk cId="1582677931" sldId="281"/>
            <ac:picMk id="14" creationId="{D5B47E13-5868-2997-1C24-9E48ACD71781}"/>
          </ac:picMkLst>
        </pc:picChg>
      </pc:sldChg>
      <pc:sldChg chg="addSp delSp modSp add mod">
        <pc:chgData name="Speetzen, Erin" userId="54850886-39f8-4211-ba46-0c87aadeb179" providerId="ADAL" clId="{024E1EE9-3550-C147-8AF7-D3256BE08D01}" dt="2024-01-11T20:58:37.091" v="3334" actId="20577"/>
        <pc:sldMkLst>
          <pc:docMk/>
          <pc:sldMk cId="1395169304" sldId="282"/>
        </pc:sldMkLst>
        <pc:spChg chg="mod">
          <ac:chgData name="Speetzen, Erin" userId="54850886-39f8-4211-ba46-0c87aadeb179" providerId="ADAL" clId="{024E1EE9-3550-C147-8AF7-D3256BE08D01}" dt="2024-01-11T20:58:09.388" v="3304" actId="1076"/>
          <ac:spMkLst>
            <pc:docMk/>
            <pc:sldMk cId="1395169304" sldId="282"/>
            <ac:spMk id="2" creationId="{7841C9A9-0FDE-4A16-8D03-BAA2CA9AC7F5}"/>
          </ac:spMkLst>
        </pc:spChg>
        <pc:spChg chg="mod">
          <ac:chgData name="Speetzen, Erin" userId="54850886-39f8-4211-ba46-0c87aadeb179" providerId="ADAL" clId="{024E1EE9-3550-C147-8AF7-D3256BE08D01}" dt="2024-01-11T20:58:11.972" v="3305" actId="1076"/>
          <ac:spMkLst>
            <pc:docMk/>
            <pc:sldMk cId="1395169304" sldId="282"/>
            <ac:spMk id="3" creationId="{C4893740-A09D-96EA-1962-A699BC5AC7DF}"/>
          </ac:spMkLst>
        </pc:spChg>
        <pc:spChg chg="add mod">
          <ac:chgData name="Speetzen, Erin" userId="54850886-39f8-4211-ba46-0c87aadeb179" providerId="ADAL" clId="{024E1EE9-3550-C147-8AF7-D3256BE08D01}" dt="2024-01-11T20:58:29.724" v="3327" actId="1076"/>
          <ac:spMkLst>
            <pc:docMk/>
            <pc:sldMk cId="1395169304" sldId="282"/>
            <ac:spMk id="13" creationId="{90BB43A5-D813-2302-87FA-61D0949C2968}"/>
          </ac:spMkLst>
        </pc:spChg>
        <pc:spChg chg="add mod">
          <ac:chgData name="Speetzen, Erin" userId="54850886-39f8-4211-ba46-0c87aadeb179" providerId="ADAL" clId="{024E1EE9-3550-C147-8AF7-D3256BE08D01}" dt="2024-01-11T20:58:37.091" v="3334" actId="20577"/>
          <ac:spMkLst>
            <pc:docMk/>
            <pc:sldMk cId="1395169304" sldId="282"/>
            <ac:spMk id="14" creationId="{DEA331E0-4453-B509-2B93-9E08ED8957A7}"/>
          </ac:spMkLst>
        </pc:spChg>
        <pc:picChg chg="del">
          <ac:chgData name="Speetzen, Erin" userId="54850886-39f8-4211-ba46-0c87aadeb179" providerId="ADAL" clId="{024E1EE9-3550-C147-8AF7-D3256BE08D01}" dt="2024-01-11T02:15:59.338" v="2163" actId="478"/>
          <ac:picMkLst>
            <pc:docMk/>
            <pc:sldMk cId="1395169304" sldId="282"/>
            <ac:picMk id="5" creationId="{3342A39A-1B01-4E58-0295-D5AD56B5B1D2}"/>
          </ac:picMkLst>
        </pc:picChg>
        <pc:picChg chg="add del mod">
          <ac:chgData name="Speetzen, Erin" userId="54850886-39f8-4211-ba46-0c87aadeb179" providerId="ADAL" clId="{024E1EE9-3550-C147-8AF7-D3256BE08D01}" dt="2024-01-11T20:55:47.768" v="3292" actId="478"/>
          <ac:picMkLst>
            <pc:docMk/>
            <pc:sldMk cId="1395169304" sldId="282"/>
            <ac:picMk id="6" creationId="{D8593D27-CB71-5EB0-58B1-BE6E613B6F7C}"/>
          </ac:picMkLst>
        </pc:picChg>
        <pc:picChg chg="del">
          <ac:chgData name="Speetzen, Erin" userId="54850886-39f8-4211-ba46-0c87aadeb179" providerId="ADAL" clId="{024E1EE9-3550-C147-8AF7-D3256BE08D01}" dt="2024-01-11T02:16:04.188" v="2164" actId="478"/>
          <ac:picMkLst>
            <pc:docMk/>
            <pc:sldMk cId="1395169304" sldId="282"/>
            <ac:picMk id="7" creationId="{69EB36BC-3E5E-7442-9B59-BD160508F0AB}"/>
          </ac:picMkLst>
        </pc:picChg>
        <pc:picChg chg="add del mod">
          <ac:chgData name="Speetzen, Erin" userId="54850886-39f8-4211-ba46-0c87aadeb179" providerId="ADAL" clId="{024E1EE9-3550-C147-8AF7-D3256BE08D01}" dt="2024-01-11T20:56:42.002" v="3295" actId="478"/>
          <ac:picMkLst>
            <pc:docMk/>
            <pc:sldMk cId="1395169304" sldId="282"/>
            <ac:picMk id="9" creationId="{DBF38425-1167-5914-C26D-530A2684E7BE}"/>
          </ac:picMkLst>
        </pc:picChg>
        <pc:picChg chg="add mod">
          <ac:chgData name="Speetzen, Erin" userId="54850886-39f8-4211-ba46-0c87aadeb179" providerId="ADAL" clId="{024E1EE9-3550-C147-8AF7-D3256BE08D01}" dt="2024-01-11T20:58:15.156" v="3306" actId="1076"/>
          <ac:picMkLst>
            <pc:docMk/>
            <pc:sldMk cId="1395169304" sldId="282"/>
            <ac:picMk id="10" creationId="{0C88FF9A-6D40-5382-103F-C8964DEFB4AA}"/>
          </ac:picMkLst>
        </pc:picChg>
        <pc:picChg chg="add mod">
          <ac:chgData name="Speetzen, Erin" userId="54850886-39f8-4211-ba46-0c87aadeb179" providerId="ADAL" clId="{024E1EE9-3550-C147-8AF7-D3256BE08D01}" dt="2024-01-11T20:58:17.940" v="3307" actId="1076"/>
          <ac:picMkLst>
            <pc:docMk/>
            <pc:sldMk cId="1395169304" sldId="282"/>
            <ac:picMk id="12" creationId="{238EDCBA-56B7-19F2-67B4-718B50E88A71}"/>
          </ac:picMkLst>
        </pc:picChg>
      </pc:sldChg>
      <pc:sldChg chg="add">
        <pc:chgData name="Speetzen, Erin" userId="54850886-39f8-4211-ba46-0c87aadeb179" providerId="ADAL" clId="{024E1EE9-3550-C147-8AF7-D3256BE08D01}" dt="2024-01-12T18:37:30.130" v="3384" actId="2890"/>
        <pc:sldMkLst>
          <pc:docMk/>
          <pc:sldMk cId="1089866584" sldId="283"/>
        </pc:sldMkLst>
      </pc:sldChg>
      <pc:sldChg chg="modSp add mod">
        <pc:chgData name="Speetzen, Erin" userId="54850886-39f8-4211-ba46-0c87aadeb179" providerId="ADAL" clId="{024E1EE9-3550-C147-8AF7-D3256BE08D01}" dt="2024-01-12T18:43:32.299" v="3473" actId="255"/>
        <pc:sldMkLst>
          <pc:docMk/>
          <pc:sldMk cId="397964933" sldId="284"/>
        </pc:sldMkLst>
        <pc:spChg chg="mod">
          <ac:chgData name="Speetzen, Erin" userId="54850886-39f8-4211-ba46-0c87aadeb179" providerId="ADAL" clId="{024E1EE9-3550-C147-8AF7-D3256BE08D01}" dt="2024-01-12T18:43:23.276" v="3471" actId="1076"/>
          <ac:spMkLst>
            <pc:docMk/>
            <pc:sldMk cId="397964933" sldId="284"/>
            <ac:spMk id="2" creationId="{6B4564F3-2EBD-E210-F554-CDB337B05833}"/>
          </ac:spMkLst>
        </pc:spChg>
        <pc:spChg chg="mod">
          <ac:chgData name="Speetzen, Erin" userId="54850886-39f8-4211-ba46-0c87aadeb179" providerId="ADAL" clId="{024E1EE9-3550-C147-8AF7-D3256BE08D01}" dt="2024-01-12T18:43:32.299" v="3473" actId="255"/>
          <ac:spMkLst>
            <pc:docMk/>
            <pc:sldMk cId="397964933" sldId="284"/>
            <ac:spMk id="3" creationId="{95AFB824-6A6C-5569-2E2E-3B39BFF5FD8E}"/>
          </ac:spMkLst>
        </pc:spChg>
      </pc:sldChg>
      <pc:sldChg chg="modSp add mod">
        <pc:chgData name="Speetzen, Erin" userId="54850886-39f8-4211-ba46-0c87aadeb179" providerId="ADAL" clId="{024E1EE9-3550-C147-8AF7-D3256BE08D01}" dt="2024-01-12T18:42:04.232" v="3465" actId="255"/>
        <pc:sldMkLst>
          <pc:docMk/>
          <pc:sldMk cId="3290870335" sldId="285"/>
        </pc:sldMkLst>
        <pc:spChg chg="mod">
          <ac:chgData name="Speetzen, Erin" userId="54850886-39f8-4211-ba46-0c87aadeb179" providerId="ADAL" clId="{024E1EE9-3550-C147-8AF7-D3256BE08D01}" dt="2024-01-12T18:42:04.232" v="3465" actId="255"/>
          <ac:spMkLst>
            <pc:docMk/>
            <pc:sldMk cId="3290870335" sldId="285"/>
            <ac:spMk id="3" creationId="{D97C4C5F-FD41-751F-E775-69E2D68F91EC}"/>
          </ac:spMkLst>
        </pc:spChg>
        <pc:graphicFrameChg chg="modGraphic">
          <ac:chgData name="Speetzen, Erin" userId="54850886-39f8-4211-ba46-0c87aadeb179" providerId="ADAL" clId="{024E1EE9-3550-C147-8AF7-D3256BE08D01}" dt="2024-01-12T18:41:01.327" v="3440" actId="20577"/>
          <ac:graphicFrameMkLst>
            <pc:docMk/>
            <pc:sldMk cId="3290870335" sldId="285"/>
            <ac:graphicFrameMk id="4" creationId="{25F549CE-06CA-A91F-49D1-386DC2C2B2E0}"/>
          </ac:graphicFrameMkLst>
        </pc:graphicFrameChg>
      </pc:sldChg>
      <pc:sldChg chg="modSp add mod">
        <pc:chgData name="Speetzen, Erin" userId="54850886-39f8-4211-ba46-0c87aadeb179" providerId="ADAL" clId="{024E1EE9-3550-C147-8AF7-D3256BE08D01}" dt="2024-01-12T18:43:57.529" v="3478" actId="5793"/>
        <pc:sldMkLst>
          <pc:docMk/>
          <pc:sldMk cId="620445637" sldId="286"/>
        </pc:sldMkLst>
        <pc:spChg chg="mod">
          <ac:chgData name="Speetzen, Erin" userId="54850886-39f8-4211-ba46-0c87aadeb179" providerId="ADAL" clId="{024E1EE9-3550-C147-8AF7-D3256BE08D01}" dt="2024-01-12T18:43:57.529" v="3478" actId="5793"/>
          <ac:spMkLst>
            <pc:docMk/>
            <pc:sldMk cId="620445637" sldId="286"/>
            <ac:spMk id="3" creationId="{3C8B0B5E-4150-FB3C-7326-B6C6845257E1}"/>
          </ac:spMkLst>
        </pc:spChg>
      </pc:sldChg>
    </pc:docChg>
  </pc:docChgLst>
  <pc:docChgLst>
    <pc:chgData name="Speetzen, Erin" userId="S::espeetze@uwsp.edu::54850886-39f8-4211-ba46-0c87aadeb179" providerId="AD" clId="Web-{F95FF453-A4A3-4DE0-2752-4047E5B344A9}"/>
    <pc:docChg chg="addSld delSld modSld sldOrd">
      <pc:chgData name="Speetzen, Erin" userId="S::espeetze@uwsp.edu::54850886-39f8-4211-ba46-0c87aadeb179" providerId="AD" clId="Web-{F95FF453-A4A3-4DE0-2752-4047E5B344A9}" dt="2024-01-11T01:31:54.180" v="632" actId="1076"/>
      <pc:docMkLst>
        <pc:docMk/>
      </pc:docMkLst>
      <pc:sldChg chg="modSp">
        <pc:chgData name="Speetzen, Erin" userId="S::espeetze@uwsp.edu::54850886-39f8-4211-ba46-0c87aadeb179" providerId="AD" clId="Web-{F95FF453-A4A3-4DE0-2752-4047E5B344A9}" dt="2024-01-11T00:39:05.684" v="17" actId="20577"/>
        <pc:sldMkLst>
          <pc:docMk/>
          <pc:sldMk cId="2807312612" sldId="259"/>
        </pc:sldMkLst>
        <pc:spChg chg="mod">
          <ac:chgData name="Speetzen, Erin" userId="S::espeetze@uwsp.edu::54850886-39f8-4211-ba46-0c87aadeb179" providerId="AD" clId="Web-{F95FF453-A4A3-4DE0-2752-4047E5B344A9}" dt="2024-01-11T00:39:05.684" v="17" actId="20577"/>
          <ac:spMkLst>
            <pc:docMk/>
            <pc:sldMk cId="2807312612" sldId="259"/>
            <ac:spMk id="3" creationId="{2D1F9EDF-9A30-9D93-B96A-0510FDA555F7}"/>
          </ac:spMkLst>
        </pc:spChg>
      </pc:sldChg>
      <pc:sldChg chg="modSp">
        <pc:chgData name="Speetzen, Erin" userId="S::espeetze@uwsp.edu::54850886-39f8-4211-ba46-0c87aadeb179" providerId="AD" clId="Web-{F95FF453-A4A3-4DE0-2752-4047E5B344A9}" dt="2024-01-11T00:44:02.067" v="77" actId="20577"/>
        <pc:sldMkLst>
          <pc:docMk/>
          <pc:sldMk cId="1525406802" sldId="260"/>
        </pc:sldMkLst>
        <pc:spChg chg="mod">
          <ac:chgData name="Speetzen, Erin" userId="S::espeetze@uwsp.edu::54850886-39f8-4211-ba46-0c87aadeb179" providerId="AD" clId="Web-{F95FF453-A4A3-4DE0-2752-4047E5B344A9}" dt="2024-01-11T00:44:02.067" v="77" actId="20577"/>
          <ac:spMkLst>
            <pc:docMk/>
            <pc:sldMk cId="1525406802" sldId="260"/>
            <ac:spMk id="3" creationId="{0AB0842D-E219-BA73-633B-844A0C321049}"/>
          </ac:spMkLst>
        </pc:spChg>
      </pc:sldChg>
      <pc:sldChg chg="modSp">
        <pc:chgData name="Speetzen, Erin" userId="S::espeetze@uwsp.edu::54850886-39f8-4211-ba46-0c87aadeb179" providerId="AD" clId="Web-{F95FF453-A4A3-4DE0-2752-4047E5B344A9}" dt="2024-01-11T01:09:58.212" v="220" actId="20577"/>
        <pc:sldMkLst>
          <pc:docMk/>
          <pc:sldMk cId="3669180790" sldId="261"/>
        </pc:sldMkLst>
        <pc:spChg chg="mod">
          <ac:chgData name="Speetzen, Erin" userId="S::espeetze@uwsp.edu::54850886-39f8-4211-ba46-0c87aadeb179" providerId="AD" clId="Web-{F95FF453-A4A3-4DE0-2752-4047E5B344A9}" dt="2024-01-11T01:09:58.212" v="220" actId="20577"/>
          <ac:spMkLst>
            <pc:docMk/>
            <pc:sldMk cId="3669180790" sldId="261"/>
            <ac:spMk id="3" creationId="{D97C4C5F-FD41-751F-E775-69E2D68F91EC}"/>
          </ac:spMkLst>
        </pc:spChg>
      </pc:sldChg>
      <pc:sldChg chg="addSp modSp">
        <pc:chgData name="Speetzen, Erin" userId="S::espeetze@uwsp.edu::54850886-39f8-4211-ba46-0c87aadeb179" providerId="AD" clId="Web-{F95FF453-A4A3-4DE0-2752-4047E5B344A9}" dt="2024-01-11T01:16:25.815" v="474" actId="20577"/>
        <pc:sldMkLst>
          <pc:docMk/>
          <pc:sldMk cId="1763957131" sldId="262"/>
        </pc:sldMkLst>
        <pc:spChg chg="add mod">
          <ac:chgData name="Speetzen, Erin" userId="S::espeetze@uwsp.edu::54850886-39f8-4211-ba46-0c87aadeb179" providerId="AD" clId="Web-{F95FF453-A4A3-4DE0-2752-4047E5B344A9}" dt="2024-01-11T01:16:25.815" v="474" actId="20577"/>
          <ac:spMkLst>
            <pc:docMk/>
            <pc:sldMk cId="1763957131" sldId="262"/>
            <ac:spMk id="3" creationId="{3C8B0B5E-4150-FB3C-7326-B6C6845257E1}"/>
          </ac:spMkLst>
        </pc:spChg>
      </pc:sldChg>
      <pc:sldChg chg="modSp">
        <pc:chgData name="Speetzen, Erin" userId="S::espeetze@uwsp.edu::54850886-39f8-4211-ba46-0c87aadeb179" providerId="AD" clId="Web-{F95FF453-A4A3-4DE0-2752-4047E5B344A9}" dt="2024-01-11T00:36:32.743" v="2" actId="20577"/>
        <pc:sldMkLst>
          <pc:docMk/>
          <pc:sldMk cId="2107652436" sldId="263"/>
        </pc:sldMkLst>
        <pc:spChg chg="mod">
          <ac:chgData name="Speetzen, Erin" userId="S::espeetze@uwsp.edu::54850886-39f8-4211-ba46-0c87aadeb179" providerId="AD" clId="Web-{F95FF453-A4A3-4DE0-2752-4047E5B344A9}" dt="2024-01-11T00:36:32.743" v="2" actId="20577"/>
          <ac:spMkLst>
            <pc:docMk/>
            <pc:sldMk cId="2107652436" sldId="263"/>
            <ac:spMk id="3" creationId="{2DF298D1-1196-2E0D-42DF-82B55E82B3C0}"/>
          </ac:spMkLst>
        </pc:spChg>
      </pc:sldChg>
      <pc:sldChg chg="addSp delSp modSp">
        <pc:chgData name="Speetzen, Erin" userId="S::espeetze@uwsp.edu::54850886-39f8-4211-ba46-0c87aadeb179" providerId="AD" clId="Web-{F95FF453-A4A3-4DE0-2752-4047E5B344A9}" dt="2024-01-11T01:30:02.021" v="585" actId="1076"/>
        <pc:sldMkLst>
          <pc:docMk/>
          <pc:sldMk cId="2451694111" sldId="264"/>
        </pc:sldMkLst>
        <pc:spChg chg="mod">
          <ac:chgData name="Speetzen, Erin" userId="S::espeetze@uwsp.edu::54850886-39f8-4211-ba46-0c87aadeb179" providerId="AD" clId="Web-{F95FF453-A4A3-4DE0-2752-4047E5B344A9}" dt="2024-01-11T01:27:20.220" v="567" actId="1076"/>
          <ac:spMkLst>
            <pc:docMk/>
            <pc:sldMk cId="2451694111" sldId="264"/>
            <ac:spMk id="2" creationId="{20C241E7-F80D-75DB-8D6A-78C256E4A79C}"/>
          </ac:spMkLst>
        </pc:spChg>
        <pc:spChg chg="mod">
          <ac:chgData name="Speetzen, Erin" userId="S::espeetze@uwsp.edu::54850886-39f8-4211-ba46-0c87aadeb179" providerId="AD" clId="Web-{F95FF453-A4A3-4DE0-2752-4047E5B344A9}" dt="2024-01-11T01:29:46.146" v="584" actId="1076"/>
          <ac:spMkLst>
            <pc:docMk/>
            <pc:sldMk cId="2451694111" sldId="264"/>
            <ac:spMk id="3" creationId="{77E0D03A-9233-A4EA-CC06-4CF7F8DC093E}"/>
          </ac:spMkLst>
        </pc:spChg>
        <pc:spChg chg="add mod">
          <ac:chgData name="Speetzen, Erin" userId="S::espeetze@uwsp.edu::54850886-39f8-4211-ba46-0c87aadeb179" providerId="AD" clId="Web-{F95FF453-A4A3-4DE0-2752-4047E5B344A9}" dt="2024-01-11T01:29:26.301" v="580" actId="1076"/>
          <ac:spMkLst>
            <pc:docMk/>
            <pc:sldMk cId="2451694111" sldId="264"/>
            <ac:spMk id="182" creationId="{31344A49-70C7-58A8-1B8F-2AA7B105365C}"/>
          </ac:spMkLst>
        </pc:spChg>
        <pc:graphicFrameChg chg="add del mod modGraphic">
          <ac:chgData name="Speetzen, Erin" userId="S::espeetze@uwsp.edu::54850886-39f8-4211-ba46-0c87aadeb179" providerId="AD" clId="Web-{F95FF453-A4A3-4DE0-2752-4047E5B344A9}" dt="2024-01-11T00:40:26.358" v="64"/>
          <ac:graphicFrameMkLst>
            <pc:docMk/>
            <pc:sldMk cId="2451694111" sldId="264"/>
            <ac:graphicFrameMk id="4" creationId="{41E9EE65-479B-8624-14DE-EFEDEA7B388E}"/>
          </ac:graphicFrameMkLst>
        </pc:graphicFrameChg>
        <pc:graphicFrameChg chg="add mod modGraphic">
          <ac:chgData name="Speetzen, Erin" userId="S::espeetze@uwsp.edu::54850886-39f8-4211-ba46-0c87aadeb179" providerId="AD" clId="Web-{F95FF453-A4A3-4DE0-2752-4047E5B344A9}" dt="2024-01-11T01:30:02.021" v="585" actId="1076"/>
          <ac:graphicFrameMkLst>
            <pc:docMk/>
            <pc:sldMk cId="2451694111" sldId="264"/>
            <ac:graphicFrameMk id="16" creationId="{DEA76CE8-D35E-816C-951F-5F0F844730C9}"/>
          </ac:graphicFrameMkLst>
        </pc:graphicFrameChg>
      </pc:sldChg>
      <pc:sldChg chg="modSp">
        <pc:chgData name="Speetzen, Erin" userId="S::espeetze@uwsp.edu::54850886-39f8-4211-ba46-0c87aadeb179" providerId="AD" clId="Web-{F95FF453-A4A3-4DE0-2752-4047E5B344A9}" dt="2024-01-11T00:45:31.522" v="178" actId="20577"/>
        <pc:sldMkLst>
          <pc:docMk/>
          <pc:sldMk cId="1198515828" sldId="266"/>
        </pc:sldMkLst>
        <pc:spChg chg="mod">
          <ac:chgData name="Speetzen, Erin" userId="S::espeetze@uwsp.edu::54850886-39f8-4211-ba46-0c87aadeb179" providerId="AD" clId="Web-{F95FF453-A4A3-4DE0-2752-4047E5B344A9}" dt="2024-01-11T00:45:31.522" v="178" actId="20577"/>
          <ac:spMkLst>
            <pc:docMk/>
            <pc:sldMk cId="1198515828" sldId="266"/>
            <ac:spMk id="3" creationId="{15E6D23F-7795-747C-DECF-300D2B2A0790}"/>
          </ac:spMkLst>
        </pc:spChg>
      </pc:sldChg>
      <pc:sldChg chg="modSp">
        <pc:chgData name="Speetzen, Erin" userId="S::espeetze@uwsp.edu::54850886-39f8-4211-ba46-0c87aadeb179" providerId="AD" clId="Web-{F95FF453-A4A3-4DE0-2752-4047E5B344A9}" dt="2024-01-11T01:20:04.398" v="500"/>
        <pc:sldMkLst>
          <pc:docMk/>
          <pc:sldMk cId="1793836498" sldId="267"/>
        </pc:sldMkLst>
        <pc:spChg chg="mod">
          <ac:chgData name="Speetzen, Erin" userId="S::espeetze@uwsp.edu::54850886-39f8-4211-ba46-0c87aadeb179" providerId="AD" clId="Web-{F95FF453-A4A3-4DE0-2752-4047E5B344A9}" dt="2024-01-11T01:19:56.351" v="491" actId="20577"/>
          <ac:spMkLst>
            <pc:docMk/>
            <pc:sldMk cId="1793836498" sldId="267"/>
            <ac:spMk id="3" creationId="{D97C4C5F-FD41-751F-E775-69E2D68F91EC}"/>
          </ac:spMkLst>
        </pc:spChg>
        <pc:graphicFrameChg chg="mod modGraphic">
          <ac:chgData name="Speetzen, Erin" userId="S::espeetze@uwsp.edu::54850886-39f8-4211-ba46-0c87aadeb179" providerId="AD" clId="Web-{F95FF453-A4A3-4DE0-2752-4047E5B344A9}" dt="2024-01-11T01:20:04.398" v="500"/>
          <ac:graphicFrameMkLst>
            <pc:docMk/>
            <pc:sldMk cId="1793836498" sldId="267"/>
            <ac:graphicFrameMk id="4" creationId="{25F549CE-06CA-A91F-49D1-386DC2C2B2E0}"/>
          </ac:graphicFrameMkLst>
        </pc:graphicFrameChg>
      </pc:sldChg>
      <pc:sldChg chg="modSp">
        <pc:chgData name="Speetzen, Erin" userId="S::espeetze@uwsp.edu::54850886-39f8-4211-ba46-0c87aadeb179" providerId="AD" clId="Web-{F95FF453-A4A3-4DE0-2752-4047E5B344A9}" dt="2024-01-11T01:22:30.667" v="527" actId="1076"/>
        <pc:sldMkLst>
          <pc:docMk/>
          <pc:sldMk cId="3483583441" sldId="268"/>
        </pc:sldMkLst>
        <pc:spChg chg="mod">
          <ac:chgData name="Speetzen, Erin" userId="S::espeetze@uwsp.edu::54850886-39f8-4211-ba46-0c87aadeb179" providerId="AD" clId="Web-{F95FF453-A4A3-4DE0-2752-4047E5B344A9}" dt="2024-01-11T01:22:30.667" v="527" actId="1076"/>
          <ac:spMkLst>
            <pc:docMk/>
            <pc:sldMk cId="3483583441" sldId="268"/>
            <ac:spMk id="3" creationId="{8B16A1D3-E163-AD6F-C1D9-A38EEFC20EF3}"/>
          </ac:spMkLst>
        </pc:spChg>
      </pc:sldChg>
      <pc:sldChg chg="modSp">
        <pc:chgData name="Speetzen, Erin" userId="S::espeetze@uwsp.edu::54850886-39f8-4211-ba46-0c87aadeb179" providerId="AD" clId="Web-{F95FF453-A4A3-4DE0-2752-4047E5B344A9}" dt="2024-01-11T01:20:10.898" v="509"/>
        <pc:sldMkLst>
          <pc:docMk/>
          <pc:sldMk cId="3782067504" sldId="270"/>
        </pc:sldMkLst>
        <pc:spChg chg="mod">
          <ac:chgData name="Speetzen, Erin" userId="S::espeetze@uwsp.edu::54850886-39f8-4211-ba46-0c87aadeb179" providerId="AD" clId="Web-{F95FF453-A4A3-4DE0-2752-4047E5B344A9}" dt="2024-01-11T01:19:03.818" v="488" actId="20577"/>
          <ac:spMkLst>
            <pc:docMk/>
            <pc:sldMk cId="3782067504" sldId="270"/>
            <ac:spMk id="3" creationId="{32341C9C-95C2-DB0B-FDD8-F95F4B421607}"/>
          </ac:spMkLst>
        </pc:spChg>
        <pc:graphicFrameChg chg="mod modGraphic">
          <ac:chgData name="Speetzen, Erin" userId="S::espeetze@uwsp.edu::54850886-39f8-4211-ba46-0c87aadeb179" providerId="AD" clId="Web-{F95FF453-A4A3-4DE0-2752-4047E5B344A9}" dt="2024-01-11T01:20:10.898" v="509"/>
          <ac:graphicFrameMkLst>
            <pc:docMk/>
            <pc:sldMk cId="3782067504" sldId="270"/>
            <ac:graphicFrameMk id="4" creationId="{7C3C7508-68B1-3F1F-3BA4-05314FB7C97B}"/>
          </ac:graphicFrameMkLst>
        </pc:graphicFrameChg>
      </pc:sldChg>
      <pc:sldChg chg="modSp">
        <pc:chgData name="Speetzen, Erin" userId="S::espeetze@uwsp.edu::54850886-39f8-4211-ba46-0c87aadeb179" providerId="AD" clId="Web-{F95FF453-A4A3-4DE0-2752-4047E5B344A9}" dt="2024-01-11T01:20:49.055" v="518"/>
        <pc:sldMkLst>
          <pc:docMk/>
          <pc:sldMk cId="4071903292" sldId="271"/>
        </pc:sldMkLst>
        <pc:graphicFrameChg chg="mod modGraphic">
          <ac:chgData name="Speetzen, Erin" userId="S::espeetze@uwsp.edu::54850886-39f8-4211-ba46-0c87aadeb179" providerId="AD" clId="Web-{F95FF453-A4A3-4DE0-2752-4047E5B344A9}" dt="2024-01-11T01:20:49.055" v="518"/>
          <ac:graphicFrameMkLst>
            <pc:docMk/>
            <pc:sldMk cId="4071903292" sldId="271"/>
            <ac:graphicFrameMk id="4" creationId="{C98A02B9-F8AA-F4BA-BE8D-979F6E0CD830}"/>
          </ac:graphicFrameMkLst>
        </pc:graphicFrameChg>
      </pc:sldChg>
      <pc:sldChg chg="del">
        <pc:chgData name="Speetzen, Erin" userId="S::espeetze@uwsp.edu::54850886-39f8-4211-ba46-0c87aadeb179" providerId="AD" clId="Web-{F95FF453-A4A3-4DE0-2752-4047E5B344A9}" dt="2024-01-11T01:16:33.596" v="475"/>
        <pc:sldMkLst>
          <pc:docMk/>
          <pc:sldMk cId="2930532514" sldId="272"/>
        </pc:sldMkLst>
      </pc:sldChg>
      <pc:sldChg chg="addSp delSp modSp add ord replId">
        <pc:chgData name="Speetzen, Erin" userId="S::espeetze@uwsp.edu::54850886-39f8-4211-ba46-0c87aadeb179" providerId="AD" clId="Web-{F95FF453-A4A3-4DE0-2752-4047E5B344A9}" dt="2024-01-11T01:31:54.180" v="632" actId="1076"/>
        <pc:sldMkLst>
          <pc:docMk/>
          <pc:sldMk cId="346732105" sldId="274"/>
        </pc:sldMkLst>
        <pc:spChg chg="mod">
          <ac:chgData name="Speetzen, Erin" userId="S::espeetze@uwsp.edu::54850886-39f8-4211-ba46-0c87aadeb179" providerId="AD" clId="Web-{F95FF453-A4A3-4DE0-2752-4047E5B344A9}" dt="2024-01-11T00:41:08.453" v="72" actId="14100"/>
          <ac:spMkLst>
            <pc:docMk/>
            <pc:sldMk cId="346732105" sldId="274"/>
            <ac:spMk id="2" creationId="{9825B219-F063-1F7E-E9C4-53655747CA51}"/>
          </ac:spMkLst>
        </pc:spChg>
        <pc:spChg chg="del mod">
          <ac:chgData name="Speetzen, Erin" userId="S::espeetze@uwsp.edu::54850886-39f8-4211-ba46-0c87aadeb179" providerId="AD" clId="Web-{F95FF453-A4A3-4DE0-2752-4047E5B344A9}" dt="2024-01-11T01:31:41.414" v="631"/>
          <ac:spMkLst>
            <pc:docMk/>
            <pc:sldMk cId="346732105" sldId="274"/>
            <ac:spMk id="3" creationId="{99873F8E-26DC-4BDC-2A18-B91C1DCE36E1}"/>
          </ac:spMkLst>
        </pc:spChg>
        <pc:spChg chg="add del mod">
          <ac:chgData name="Speetzen, Erin" userId="S::espeetze@uwsp.edu::54850886-39f8-4211-ba46-0c87aadeb179" providerId="AD" clId="Web-{F95FF453-A4A3-4DE0-2752-4047E5B344A9}" dt="2024-01-11T01:30:34.491" v="589"/>
          <ac:spMkLst>
            <pc:docMk/>
            <pc:sldMk cId="346732105" sldId="274"/>
            <ac:spMk id="4" creationId="{7C58E77F-D420-33C4-198D-63F507432CC7}"/>
          </ac:spMkLst>
        </pc:spChg>
        <pc:graphicFrameChg chg="add mod modGraphic">
          <ac:chgData name="Speetzen, Erin" userId="S::espeetze@uwsp.edu::54850886-39f8-4211-ba46-0c87aadeb179" providerId="AD" clId="Web-{F95FF453-A4A3-4DE0-2752-4047E5B344A9}" dt="2024-01-11T01:31:54.180" v="632" actId="1076"/>
          <ac:graphicFrameMkLst>
            <pc:docMk/>
            <pc:sldMk cId="346732105" sldId="274"/>
            <ac:graphicFrameMk id="6" creationId="{2F0668A0-9D7E-68D5-C9B7-6E376F82E2F0}"/>
          </ac:graphicFrameMkLst>
        </pc:graphicFrameChg>
      </pc:sldChg>
      <pc:sldChg chg="add del replId">
        <pc:chgData name="Speetzen, Erin" userId="S::espeetze@uwsp.edu::54850886-39f8-4211-ba46-0c87aadeb179" providerId="AD" clId="Web-{F95FF453-A4A3-4DE0-2752-4047E5B344A9}" dt="2024-01-11T01:16:36.565" v="476"/>
        <pc:sldMkLst>
          <pc:docMk/>
          <pc:sldMk cId="984341319" sldId="275"/>
        </pc:sldMkLst>
      </pc:sldChg>
    </pc:docChg>
  </pc:docChgLst>
  <pc:docChgLst>
    <pc:chgData name="Speetzen, Erin" userId="S::espeetze@uwsp.edu::54850886-39f8-4211-ba46-0c87aadeb179" providerId="AD" clId="Web-{9C5FF085-6AFF-8B60-CE84-9A6AED7A111B}"/>
    <pc:docChg chg="addSld modSld">
      <pc:chgData name="Speetzen, Erin" userId="S::espeetze@uwsp.edu::54850886-39f8-4211-ba46-0c87aadeb179" providerId="AD" clId="Web-{9C5FF085-6AFF-8B60-CE84-9A6AED7A111B}" dt="2024-01-10T13:32:36.449" v="402"/>
      <pc:docMkLst>
        <pc:docMk/>
      </pc:docMkLst>
      <pc:sldChg chg="modSp">
        <pc:chgData name="Speetzen, Erin" userId="S::espeetze@uwsp.edu::54850886-39f8-4211-ba46-0c87aadeb179" providerId="AD" clId="Web-{9C5FF085-6AFF-8B60-CE84-9A6AED7A111B}" dt="2024-01-10T13:23:16.078" v="271" actId="20577"/>
        <pc:sldMkLst>
          <pc:docMk/>
          <pc:sldMk cId="1894952799" sldId="257"/>
        </pc:sldMkLst>
        <pc:spChg chg="mod">
          <ac:chgData name="Speetzen, Erin" userId="S::espeetze@uwsp.edu::54850886-39f8-4211-ba46-0c87aadeb179" providerId="AD" clId="Web-{9C5FF085-6AFF-8B60-CE84-9A6AED7A111B}" dt="2024-01-10T13:23:16.078" v="271" actId="20577"/>
          <ac:spMkLst>
            <pc:docMk/>
            <pc:sldMk cId="1894952799" sldId="257"/>
            <ac:spMk id="3" creationId="{B4DACD32-051C-F907-E67A-E2F1A2C078B6}"/>
          </ac:spMkLst>
        </pc:spChg>
      </pc:sldChg>
      <pc:sldChg chg="addSp modSp">
        <pc:chgData name="Speetzen, Erin" userId="S::espeetze@uwsp.edu::54850886-39f8-4211-ba46-0c87aadeb179" providerId="AD" clId="Web-{9C5FF085-6AFF-8B60-CE84-9A6AED7A111B}" dt="2024-01-10T13:25:47.644" v="302" actId="1076"/>
        <pc:sldMkLst>
          <pc:docMk/>
          <pc:sldMk cId="3404146285" sldId="258"/>
        </pc:sldMkLst>
        <pc:spChg chg="mod">
          <ac:chgData name="Speetzen, Erin" userId="S::espeetze@uwsp.edu::54850886-39f8-4211-ba46-0c87aadeb179" providerId="AD" clId="Web-{9C5FF085-6AFF-8B60-CE84-9A6AED7A111B}" dt="2024-01-10T13:25:47.644" v="302" actId="1076"/>
          <ac:spMkLst>
            <pc:docMk/>
            <pc:sldMk cId="3404146285" sldId="258"/>
            <ac:spMk id="3" creationId="{E0B70D70-509D-060E-808A-542C9A71BFFF}"/>
          </ac:spMkLst>
        </pc:spChg>
        <pc:spChg chg="add mod">
          <ac:chgData name="Speetzen, Erin" userId="S::espeetze@uwsp.edu::54850886-39f8-4211-ba46-0c87aadeb179" providerId="AD" clId="Web-{9C5FF085-6AFF-8B60-CE84-9A6AED7A111B}" dt="2024-01-10T13:25:18.221" v="291" actId="14100"/>
          <ac:spMkLst>
            <pc:docMk/>
            <pc:sldMk cId="3404146285" sldId="258"/>
            <ac:spMk id="5" creationId="{C54BC526-490E-D302-E22B-5E6A8D5E8BAD}"/>
          </ac:spMkLst>
        </pc:spChg>
        <pc:picChg chg="add mod">
          <ac:chgData name="Speetzen, Erin" userId="S::espeetze@uwsp.edu::54850886-39f8-4211-ba46-0c87aadeb179" providerId="AD" clId="Web-{9C5FF085-6AFF-8B60-CE84-9A6AED7A111B}" dt="2024-01-10T13:24:22.783" v="280" actId="1076"/>
          <ac:picMkLst>
            <pc:docMk/>
            <pc:sldMk cId="3404146285" sldId="258"/>
            <ac:picMk id="4" creationId="{417FD5E6-CE37-FAC5-1870-93A869C8F299}"/>
          </ac:picMkLst>
        </pc:picChg>
      </pc:sldChg>
      <pc:sldChg chg="addSp delSp modSp">
        <pc:chgData name="Speetzen, Erin" userId="S::espeetze@uwsp.edu::54850886-39f8-4211-ba46-0c87aadeb179" providerId="AD" clId="Web-{9C5FF085-6AFF-8B60-CE84-9A6AED7A111B}" dt="2024-01-10T13:32:36.449" v="402"/>
        <pc:sldMkLst>
          <pc:docMk/>
          <pc:sldMk cId="2451694111" sldId="264"/>
        </pc:sldMkLst>
        <pc:spChg chg="mod">
          <ac:chgData name="Speetzen, Erin" userId="S::espeetze@uwsp.edu::54850886-39f8-4211-ba46-0c87aadeb179" providerId="AD" clId="Web-{9C5FF085-6AFF-8B60-CE84-9A6AED7A111B}" dt="2024-01-10T13:30:22.368" v="352" actId="1076"/>
          <ac:spMkLst>
            <pc:docMk/>
            <pc:sldMk cId="2451694111" sldId="264"/>
            <ac:spMk id="3" creationId="{77E0D03A-9233-A4EA-CC06-4CF7F8DC093E}"/>
          </ac:spMkLst>
        </pc:spChg>
        <pc:graphicFrameChg chg="add del mod modGraphic">
          <ac:chgData name="Speetzen, Erin" userId="S::espeetze@uwsp.edu::54850886-39f8-4211-ba46-0c87aadeb179" providerId="AD" clId="Web-{9C5FF085-6AFF-8B60-CE84-9A6AED7A111B}" dt="2024-01-10T13:30:08.289" v="351"/>
          <ac:graphicFrameMkLst>
            <pc:docMk/>
            <pc:sldMk cId="2451694111" sldId="264"/>
            <ac:graphicFrameMk id="4" creationId="{EF0067E3-4796-CCDB-A116-66B79A0EBC45}"/>
          </ac:graphicFrameMkLst>
        </pc:graphicFrameChg>
        <pc:graphicFrameChg chg="add del mod modGraphic">
          <ac:chgData name="Speetzen, Erin" userId="S::espeetze@uwsp.edu::54850886-39f8-4211-ba46-0c87aadeb179" providerId="AD" clId="Web-{9C5FF085-6AFF-8B60-CE84-9A6AED7A111B}" dt="2024-01-10T13:31:53.932" v="400"/>
          <ac:graphicFrameMkLst>
            <pc:docMk/>
            <pc:sldMk cId="2451694111" sldId="264"/>
            <ac:graphicFrameMk id="294" creationId="{2988A423-0E11-7C65-A912-D2A018B8C405}"/>
          </ac:graphicFrameMkLst>
        </pc:graphicFrameChg>
        <pc:graphicFrameChg chg="add del mod modGraphic">
          <ac:chgData name="Speetzen, Erin" userId="S::espeetze@uwsp.edu::54850886-39f8-4211-ba46-0c87aadeb179" providerId="AD" clId="Web-{9C5FF085-6AFF-8B60-CE84-9A6AED7A111B}" dt="2024-01-10T13:32:36.449" v="402"/>
          <ac:graphicFrameMkLst>
            <pc:docMk/>
            <pc:sldMk cId="2451694111" sldId="264"/>
            <ac:graphicFrameMk id="857" creationId="{7CC1E63A-49F7-83CB-9879-D1EF9536FB46}"/>
          </ac:graphicFrameMkLst>
        </pc:graphicFrameChg>
      </pc:sldChg>
      <pc:sldChg chg="addSp modSp">
        <pc:chgData name="Speetzen, Erin" userId="S::espeetze@uwsp.edu::54850886-39f8-4211-ba46-0c87aadeb179" providerId="AD" clId="Web-{9C5FF085-6AFF-8B60-CE84-9A6AED7A111B}" dt="2024-01-10T13:10:43.954" v="137" actId="1076"/>
        <pc:sldMkLst>
          <pc:docMk/>
          <pc:sldMk cId="1793836498" sldId="267"/>
        </pc:sldMkLst>
        <pc:spChg chg="mod">
          <ac:chgData name="Speetzen, Erin" userId="S::espeetze@uwsp.edu::54850886-39f8-4211-ba46-0c87aadeb179" providerId="AD" clId="Web-{9C5FF085-6AFF-8B60-CE84-9A6AED7A111B}" dt="2024-01-10T13:05:17.104" v="20" actId="20577"/>
          <ac:spMkLst>
            <pc:docMk/>
            <pc:sldMk cId="1793836498" sldId="267"/>
            <ac:spMk id="3" creationId="{D97C4C5F-FD41-751F-E775-69E2D68F91EC}"/>
          </ac:spMkLst>
        </pc:spChg>
        <pc:graphicFrameChg chg="add mod modGraphic">
          <ac:chgData name="Speetzen, Erin" userId="S::espeetze@uwsp.edu::54850886-39f8-4211-ba46-0c87aadeb179" providerId="AD" clId="Web-{9C5FF085-6AFF-8B60-CE84-9A6AED7A111B}" dt="2024-01-10T13:10:43.954" v="137" actId="1076"/>
          <ac:graphicFrameMkLst>
            <pc:docMk/>
            <pc:sldMk cId="1793836498" sldId="267"/>
            <ac:graphicFrameMk id="4" creationId="{25F549CE-06CA-A91F-49D1-386DC2C2B2E0}"/>
          </ac:graphicFrameMkLst>
        </pc:graphicFrameChg>
      </pc:sldChg>
      <pc:sldChg chg="modSp add replId">
        <pc:chgData name="Speetzen, Erin" userId="S::espeetze@uwsp.edu::54850886-39f8-4211-ba46-0c87aadeb179" providerId="AD" clId="Web-{9C5FF085-6AFF-8B60-CE84-9A6AED7A111B}" dt="2024-01-10T13:12:59.348" v="182"/>
        <pc:sldMkLst>
          <pc:docMk/>
          <pc:sldMk cId="3782067504" sldId="270"/>
        </pc:sldMkLst>
        <pc:spChg chg="mod">
          <ac:chgData name="Speetzen, Erin" userId="S::espeetze@uwsp.edu::54850886-39f8-4211-ba46-0c87aadeb179" providerId="AD" clId="Web-{9C5FF085-6AFF-8B60-CE84-9A6AED7A111B}" dt="2024-01-10T13:11:31.143" v="142"/>
          <ac:spMkLst>
            <pc:docMk/>
            <pc:sldMk cId="3782067504" sldId="270"/>
            <ac:spMk id="3" creationId="{32341C9C-95C2-DB0B-FDD8-F95F4B421607}"/>
          </ac:spMkLst>
        </pc:spChg>
        <pc:graphicFrameChg chg="mod modGraphic">
          <ac:chgData name="Speetzen, Erin" userId="S::espeetze@uwsp.edu::54850886-39f8-4211-ba46-0c87aadeb179" providerId="AD" clId="Web-{9C5FF085-6AFF-8B60-CE84-9A6AED7A111B}" dt="2024-01-10T13:12:59.348" v="182"/>
          <ac:graphicFrameMkLst>
            <pc:docMk/>
            <pc:sldMk cId="3782067504" sldId="270"/>
            <ac:graphicFrameMk id="4" creationId="{7C3C7508-68B1-3F1F-3BA4-05314FB7C97B}"/>
          </ac:graphicFrameMkLst>
        </pc:graphicFrameChg>
      </pc:sldChg>
      <pc:sldChg chg="modSp add replId">
        <pc:chgData name="Speetzen, Erin" userId="S::espeetze@uwsp.edu::54850886-39f8-4211-ba46-0c87aadeb179" providerId="AD" clId="Web-{9C5FF085-6AFF-8B60-CE84-9A6AED7A111B}" dt="2024-01-10T13:17:28.681" v="232" actId="1076"/>
        <pc:sldMkLst>
          <pc:docMk/>
          <pc:sldMk cId="4071903292" sldId="271"/>
        </pc:sldMkLst>
        <pc:spChg chg="mod">
          <ac:chgData name="Speetzen, Erin" userId="S::espeetze@uwsp.edu::54850886-39f8-4211-ba46-0c87aadeb179" providerId="AD" clId="Web-{9C5FF085-6AFF-8B60-CE84-9A6AED7A111B}" dt="2024-01-10T13:14:29.756" v="195" actId="1076"/>
          <ac:spMkLst>
            <pc:docMk/>
            <pc:sldMk cId="4071903292" sldId="271"/>
            <ac:spMk id="3" creationId="{22E7F0F7-337D-67CD-6C3D-C076A44322B2}"/>
          </ac:spMkLst>
        </pc:spChg>
        <pc:graphicFrameChg chg="mod modGraphic">
          <ac:chgData name="Speetzen, Erin" userId="S::espeetze@uwsp.edu::54850886-39f8-4211-ba46-0c87aadeb179" providerId="AD" clId="Web-{9C5FF085-6AFF-8B60-CE84-9A6AED7A111B}" dt="2024-01-10T13:17:28.681" v="232" actId="1076"/>
          <ac:graphicFrameMkLst>
            <pc:docMk/>
            <pc:sldMk cId="4071903292" sldId="271"/>
            <ac:graphicFrameMk id="4" creationId="{C98A02B9-F8AA-F4BA-BE8D-979F6E0CD830}"/>
          </ac:graphicFrameMkLst>
        </pc:graphicFrameChg>
      </pc:sldChg>
      <pc:sldChg chg="add replId">
        <pc:chgData name="Speetzen, Erin" userId="S::espeetze@uwsp.edu::54850886-39f8-4211-ba46-0c87aadeb179" providerId="AD" clId="Web-{9C5FF085-6AFF-8B60-CE84-9A6AED7A111B}" dt="2024-01-10T13:17:42.400" v="233"/>
        <pc:sldMkLst>
          <pc:docMk/>
          <pc:sldMk cId="2930532514" sldId="272"/>
        </pc:sldMkLst>
      </pc:sldChg>
      <pc:sldChg chg="addSp modSp new">
        <pc:chgData name="Speetzen, Erin" userId="S::espeetze@uwsp.edu::54850886-39f8-4211-ba46-0c87aadeb179" providerId="AD" clId="Web-{9C5FF085-6AFF-8B60-CE84-9A6AED7A111B}" dt="2024-01-10T13:22:00.155" v="261" actId="14100"/>
        <pc:sldMkLst>
          <pc:docMk/>
          <pc:sldMk cId="2096067671" sldId="273"/>
        </pc:sldMkLst>
        <pc:spChg chg="mod">
          <ac:chgData name="Speetzen, Erin" userId="S::espeetze@uwsp.edu::54850886-39f8-4211-ba46-0c87aadeb179" providerId="AD" clId="Web-{9C5FF085-6AFF-8B60-CE84-9A6AED7A111B}" dt="2024-01-10T13:18:38.635" v="244" actId="20577"/>
          <ac:spMkLst>
            <pc:docMk/>
            <pc:sldMk cId="2096067671" sldId="273"/>
            <ac:spMk id="2" creationId="{6B4564F3-2EBD-E210-F554-CDB337B05833}"/>
          </ac:spMkLst>
        </pc:spChg>
        <pc:spChg chg="add mod">
          <ac:chgData name="Speetzen, Erin" userId="S::espeetze@uwsp.edu::54850886-39f8-4211-ba46-0c87aadeb179" providerId="AD" clId="Web-{9C5FF085-6AFF-8B60-CE84-9A6AED7A111B}" dt="2024-01-10T13:22:00.155" v="261" actId="14100"/>
          <ac:spMkLst>
            <pc:docMk/>
            <pc:sldMk cId="2096067671" sldId="273"/>
            <ac:spMk id="3" creationId="{95AFB824-6A6C-5569-2E2E-3B39BFF5FD8E}"/>
          </ac:spMkLst>
        </pc:spChg>
      </pc:sldChg>
    </pc:docChg>
  </pc:docChgLst>
  <pc:docChgLst>
    <pc:chgData name="Speetzen, Erin" userId="S::espeetze@uwsp.edu::54850886-39f8-4211-ba46-0c87aadeb179" providerId="AD" clId="Web-{3456AEFE-9CB5-B22D-A04F-2EDF96A9F370}"/>
    <pc:docChg chg="addSld modSld">
      <pc:chgData name="Speetzen, Erin" userId="S::espeetze@uwsp.edu::54850886-39f8-4211-ba46-0c87aadeb179" providerId="AD" clId="Web-{3456AEFE-9CB5-B22D-A04F-2EDF96A9F370}" dt="2024-01-09T14:19:36.504" v="436" actId="1076"/>
      <pc:docMkLst>
        <pc:docMk/>
      </pc:docMkLst>
      <pc:sldChg chg="modSp">
        <pc:chgData name="Speetzen, Erin" userId="S::espeetze@uwsp.edu::54850886-39f8-4211-ba46-0c87aadeb179" providerId="AD" clId="Web-{3456AEFE-9CB5-B22D-A04F-2EDF96A9F370}" dt="2024-01-09T14:19:36.504" v="436" actId="1076"/>
        <pc:sldMkLst>
          <pc:docMk/>
          <pc:sldMk cId="2765265395" sldId="256"/>
        </pc:sldMkLst>
        <pc:spChg chg="mod">
          <ac:chgData name="Speetzen, Erin" userId="S::espeetze@uwsp.edu::54850886-39f8-4211-ba46-0c87aadeb179" providerId="AD" clId="Web-{3456AEFE-9CB5-B22D-A04F-2EDF96A9F370}" dt="2024-01-09T14:19:36.504" v="436" actId="1076"/>
          <ac:spMkLst>
            <pc:docMk/>
            <pc:sldMk cId="2765265395" sldId="256"/>
            <ac:spMk id="2" creationId="{00000000-0000-0000-0000-000000000000}"/>
          </ac:spMkLst>
        </pc:spChg>
        <pc:spChg chg="mod">
          <ac:chgData name="Speetzen, Erin" userId="S::espeetze@uwsp.edu::54850886-39f8-4211-ba46-0c87aadeb179" providerId="AD" clId="Web-{3456AEFE-9CB5-B22D-A04F-2EDF96A9F370}" dt="2024-01-09T14:19:33.817" v="435" actId="20577"/>
          <ac:spMkLst>
            <pc:docMk/>
            <pc:sldMk cId="2765265395" sldId="256"/>
            <ac:spMk id="3" creationId="{00000000-0000-0000-0000-000000000000}"/>
          </ac:spMkLst>
        </pc:spChg>
      </pc:sldChg>
      <pc:sldChg chg="modSp">
        <pc:chgData name="Speetzen, Erin" userId="S::espeetze@uwsp.edu::54850886-39f8-4211-ba46-0c87aadeb179" providerId="AD" clId="Web-{3456AEFE-9CB5-B22D-A04F-2EDF96A9F370}" dt="2024-01-09T14:19:05.316" v="416" actId="1076"/>
        <pc:sldMkLst>
          <pc:docMk/>
          <pc:sldMk cId="1525406802" sldId="260"/>
        </pc:sldMkLst>
        <pc:spChg chg="mod">
          <ac:chgData name="Speetzen, Erin" userId="S::espeetze@uwsp.edu::54850886-39f8-4211-ba46-0c87aadeb179" providerId="AD" clId="Web-{3456AEFE-9CB5-B22D-A04F-2EDF96A9F370}" dt="2024-01-09T14:19:05.316" v="416" actId="1076"/>
          <ac:spMkLst>
            <pc:docMk/>
            <pc:sldMk cId="1525406802" sldId="260"/>
            <ac:spMk id="3" creationId="{0AB0842D-E219-BA73-633B-844A0C321049}"/>
          </ac:spMkLst>
        </pc:spChg>
      </pc:sldChg>
      <pc:sldChg chg="modSp">
        <pc:chgData name="Speetzen, Erin" userId="S::espeetze@uwsp.edu::54850886-39f8-4211-ba46-0c87aadeb179" providerId="AD" clId="Web-{3456AEFE-9CB5-B22D-A04F-2EDF96A9F370}" dt="2024-01-09T14:07:37.487" v="62" actId="20577"/>
        <pc:sldMkLst>
          <pc:docMk/>
          <pc:sldMk cId="2107652436" sldId="263"/>
        </pc:sldMkLst>
        <pc:spChg chg="mod">
          <ac:chgData name="Speetzen, Erin" userId="S::espeetze@uwsp.edu::54850886-39f8-4211-ba46-0c87aadeb179" providerId="AD" clId="Web-{3456AEFE-9CB5-B22D-A04F-2EDF96A9F370}" dt="2024-01-09T14:07:37.487" v="62" actId="20577"/>
          <ac:spMkLst>
            <pc:docMk/>
            <pc:sldMk cId="2107652436" sldId="263"/>
            <ac:spMk id="3" creationId="{2DF298D1-1196-2E0D-42DF-82B55E82B3C0}"/>
          </ac:spMkLst>
        </pc:spChg>
      </pc:sldChg>
      <pc:sldChg chg="modSp">
        <pc:chgData name="Speetzen, Erin" userId="S::espeetze@uwsp.edu::54850886-39f8-4211-ba46-0c87aadeb179" providerId="AD" clId="Web-{3456AEFE-9CB5-B22D-A04F-2EDF96A9F370}" dt="2024-01-09T14:09:31.068" v="103" actId="20577"/>
        <pc:sldMkLst>
          <pc:docMk/>
          <pc:sldMk cId="2026668020" sldId="265"/>
        </pc:sldMkLst>
        <pc:spChg chg="mod">
          <ac:chgData name="Speetzen, Erin" userId="S::espeetze@uwsp.edu::54850886-39f8-4211-ba46-0c87aadeb179" providerId="AD" clId="Web-{3456AEFE-9CB5-B22D-A04F-2EDF96A9F370}" dt="2024-01-09T14:09:31.068" v="103" actId="20577"/>
          <ac:spMkLst>
            <pc:docMk/>
            <pc:sldMk cId="2026668020" sldId="265"/>
            <ac:spMk id="3" creationId="{05792ED3-8761-DCE3-8FCC-5202FDBC964D}"/>
          </ac:spMkLst>
        </pc:spChg>
      </pc:sldChg>
      <pc:sldChg chg="modSp">
        <pc:chgData name="Speetzen, Erin" userId="S::espeetze@uwsp.edu::54850886-39f8-4211-ba46-0c87aadeb179" providerId="AD" clId="Web-{3456AEFE-9CB5-B22D-A04F-2EDF96A9F370}" dt="2024-01-09T14:10:52.038" v="203" actId="20577"/>
        <pc:sldMkLst>
          <pc:docMk/>
          <pc:sldMk cId="1198515828" sldId="266"/>
        </pc:sldMkLst>
        <pc:spChg chg="mod">
          <ac:chgData name="Speetzen, Erin" userId="S::espeetze@uwsp.edu::54850886-39f8-4211-ba46-0c87aadeb179" providerId="AD" clId="Web-{3456AEFE-9CB5-B22D-A04F-2EDF96A9F370}" dt="2024-01-09T14:10:52.038" v="203" actId="20577"/>
          <ac:spMkLst>
            <pc:docMk/>
            <pc:sldMk cId="1198515828" sldId="266"/>
            <ac:spMk id="3" creationId="{15E6D23F-7795-747C-DECF-300D2B2A0790}"/>
          </ac:spMkLst>
        </pc:spChg>
      </pc:sldChg>
      <pc:sldChg chg="modSp new">
        <pc:chgData name="Speetzen, Erin" userId="S::espeetze@uwsp.edu::54850886-39f8-4211-ba46-0c87aadeb179" providerId="AD" clId="Web-{3456AEFE-9CB5-B22D-A04F-2EDF96A9F370}" dt="2024-01-09T14:17:20.063" v="271" actId="20577"/>
        <pc:sldMkLst>
          <pc:docMk/>
          <pc:sldMk cId="3483583441" sldId="268"/>
        </pc:sldMkLst>
        <pc:spChg chg="mod">
          <ac:chgData name="Speetzen, Erin" userId="S::espeetze@uwsp.edu::54850886-39f8-4211-ba46-0c87aadeb179" providerId="AD" clId="Web-{3456AEFE-9CB5-B22D-A04F-2EDF96A9F370}" dt="2024-01-09T14:12:57.885" v="210" actId="20577"/>
          <ac:spMkLst>
            <pc:docMk/>
            <pc:sldMk cId="3483583441" sldId="268"/>
            <ac:spMk id="2" creationId="{26CEAF52-0E37-E3F8-F0FB-AF73A3ED06A7}"/>
          </ac:spMkLst>
        </pc:spChg>
        <pc:spChg chg="mod">
          <ac:chgData name="Speetzen, Erin" userId="S::espeetze@uwsp.edu::54850886-39f8-4211-ba46-0c87aadeb179" providerId="AD" clId="Web-{3456AEFE-9CB5-B22D-A04F-2EDF96A9F370}" dt="2024-01-09T14:17:20.063" v="271" actId="20577"/>
          <ac:spMkLst>
            <pc:docMk/>
            <pc:sldMk cId="3483583441" sldId="268"/>
            <ac:spMk id="3" creationId="{8B16A1D3-E163-AD6F-C1D9-A38EEFC20EF3}"/>
          </ac:spMkLst>
        </pc:spChg>
      </pc:sldChg>
      <pc:sldChg chg="modSp new">
        <pc:chgData name="Speetzen, Erin" userId="S::espeetze@uwsp.edu::54850886-39f8-4211-ba46-0c87aadeb179" providerId="AD" clId="Web-{3456AEFE-9CB5-B22D-A04F-2EDF96A9F370}" dt="2024-01-09T14:18:56.488" v="415" actId="1076"/>
        <pc:sldMkLst>
          <pc:docMk/>
          <pc:sldMk cId="4092247578" sldId="269"/>
        </pc:sldMkLst>
        <pc:spChg chg="mod">
          <ac:chgData name="Speetzen, Erin" userId="S::espeetze@uwsp.edu::54850886-39f8-4211-ba46-0c87aadeb179" providerId="AD" clId="Web-{3456AEFE-9CB5-B22D-A04F-2EDF96A9F370}" dt="2024-01-09T14:17:37.736" v="280" actId="20577"/>
          <ac:spMkLst>
            <pc:docMk/>
            <pc:sldMk cId="4092247578" sldId="269"/>
            <ac:spMk id="2" creationId="{B15B7D3B-A3F8-7DEA-1E52-C2C1FFACF715}"/>
          </ac:spMkLst>
        </pc:spChg>
        <pc:spChg chg="mod">
          <ac:chgData name="Speetzen, Erin" userId="S::espeetze@uwsp.edu::54850886-39f8-4211-ba46-0c87aadeb179" providerId="AD" clId="Web-{3456AEFE-9CB5-B22D-A04F-2EDF96A9F370}" dt="2024-01-09T14:18:56.488" v="415" actId="1076"/>
          <ac:spMkLst>
            <pc:docMk/>
            <pc:sldMk cId="4092247578" sldId="269"/>
            <ac:spMk id="3" creationId="{90819D53-6045-68F3-E49A-46159CA6B3C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2532C9-1097-4B3A-B8BF-02B7D8814DF9}"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33C258D4-D827-4FBA-A536-60010652BE89}">
      <dgm:prSet phldrT="[Text]" phldr="0" custT="1"/>
      <dgm:spPr>
        <a:solidFill>
          <a:srgbClr val="A5A0CF"/>
        </a:solidFill>
      </dgm:spPr>
      <dgm:t>
        <a:bodyPr/>
        <a:lstStyle/>
        <a:p>
          <a:pPr rtl="0"/>
          <a:r>
            <a:rPr lang="en-US" sz="2000" dirty="0">
              <a:solidFill>
                <a:srgbClr val="000000"/>
              </a:solidFill>
            </a:rPr>
            <a:t>Attendance and tardiness</a:t>
          </a:r>
          <a:endParaRPr lang="en-US" sz="2000" dirty="0"/>
        </a:p>
      </dgm:t>
    </dgm:pt>
    <dgm:pt modelId="{AF7DE311-0EAA-41A6-9A6D-B61A36F381B0}" type="parTrans" cxnId="{D3E8523B-FE6A-4931-B9B5-0A729C0ED1F9}">
      <dgm:prSet/>
      <dgm:spPr/>
      <dgm:t>
        <a:bodyPr/>
        <a:lstStyle/>
        <a:p>
          <a:endParaRPr lang="en-US"/>
        </a:p>
      </dgm:t>
    </dgm:pt>
    <dgm:pt modelId="{F86B254E-0F1E-4474-8278-7E6886ADC78A}" type="sibTrans" cxnId="{D3E8523B-FE6A-4931-B9B5-0A729C0ED1F9}">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3271B2B3-BD8D-495D-978B-DB4B0C466BCF}">
      <dgm:prSet phldrT="[Text]" phldr="0" custT="1"/>
      <dgm:spPr>
        <a:solidFill>
          <a:srgbClr val="A5A0CF"/>
        </a:solidFill>
      </dgm:spPr>
      <dgm:t>
        <a:bodyPr/>
        <a:lstStyle/>
        <a:p>
          <a:pPr rtl="0"/>
          <a:r>
            <a:rPr lang="en-US" sz="2000">
              <a:solidFill>
                <a:srgbClr val="000000"/>
              </a:solidFill>
            </a:rPr>
            <a:t>Preparation for each class meeting</a:t>
          </a:r>
          <a:endParaRPr lang="en-US" sz="2000"/>
        </a:p>
      </dgm:t>
    </dgm:pt>
    <dgm:pt modelId="{91E661FB-DE3D-4287-B4BA-AEFE09024EFD}" type="parTrans" cxnId="{DB94E9EE-2CA8-45F0-81A1-B33D8670C3B1}">
      <dgm:prSet/>
      <dgm:spPr/>
      <dgm:t>
        <a:bodyPr/>
        <a:lstStyle/>
        <a:p>
          <a:endParaRPr lang="en-US"/>
        </a:p>
      </dgm:t>
    </dgm:pt>
    <dgm:pt modelId="{1432F831-CBD3-4791-897A-6FE7C8E0912C}" type="sibTrans" cxnId="{DB94E9EE-2CA8-45F0-81A1-B33D8670C3B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EA6307C8-C6DB-4C6D-8770-EDA57395A5C4}">
      <dgm:prSet phldrT="[Text]" phldr="0" custT="1"/>
      <dgm:spPr>
        <a:solidFill>
          <a:srgbClr val="A5A0CF"/>
        </a:solidFill>
      </dgm:spPr>
      <dgm:t>
        <a:bodyPr/>
        <a:lstStyle/>
        <a:p>
          <a:pPr rtl="0"/>
          <a:r>
            <a:rPr lang="en-US" sz="2000" dirty="0">
              <a:solidFill>
                <a:srgbClr val="000000"/>
              </a:solidFill>
            </a:rPr>
            <a:t>Participation in small group discussions</a:t>
          </a:r>
          <a:endParaRPr lang="en-US" sz="2000" dirty="0"/>
        </a:p>
      </dgm:t>
    </dgm:pt>
    <dgm:pt modelId="{3562AD7C-DF15-4F89-8D28-2B1DA9EBD6C1}" type="parTrans" cxnId="{5B4CE6C3-0185-452D-BBBE-AB2681AF05F1}">
      <dgm:prSet/>
      <dgm:spPr/>
      <dgm:t>
        <a:bodyPr/>
        <a:lstStyle/>
        <a:p>
          <a:endParaRPr lang="en-US"/>
        </a:p>
      </dgm:t>
    </dgm:pt>
    <dgm:pt modelId="{3A74D633-6422-4941-AD92-89597C9C8E59}" type="sibTrans" cxnId="{5B4CE6C3-0185-452D-BBBE-AB2681AF05F1}">
      <dgm:prSet/>
      <dgm:spPr/>
      <dgm:t>
        <a:bodyPr/>
        <a:lstStyle/>
        <a:p>
          <a:endParaRPr lang="en-US"/>
        </a:p>
      </dgm:t>
    </dgm:pt>
    <dgm:pt modelId="{D84F092D-1A04-4660-8612-BB8ABC30129B}">
      <dgm:prSet phldrT="[Text]" phldr="0" custT="1"/>
      <dgm:spPr>
        <a:solidFill>
          <a:srgbClr val="A5A0CF"/>
        </a:solidFill>
      </dgm:spPr>
      <dgm:t>
        <a:bodyPr/>
        <a:lstStyle/>
        <a:p>
          <a:pPr rtl="0"/>
          <a:r>
            <a:rPr lang="en-US" sz="2000">
              <a:solidFill>
                <a:srgbClr val="000000"/>
              </a:solidFill>
            </a:rPr>
            <a:t>Participation in full group discussions</a:t>
          </a:r>
          <a:endParaRPr lang="en-US" sz="2000"/>
        </a:p>
      </dgm:t>
    </dgm:pt>
    <dgm:pt modelId="{70AF7980-73B9-4585-8CA5-0453F38ED8CC}" type="parTrans" cxnId="{5194F8CC-C1A7-4D2F-9405-D6BDEA03AF61}">
      <dgm:prSet/>
      <dgm:spPr/>
      <dgm:t>
        <a:bodyPr/>
        <a:lstStyle/>
        <a:p>
          <a:endParaRPr lang="en-US"/>
        </a:p>
      </dgm:t>
    </dgm:pt>
    <dgm:pt modelId="{0CBDA1E5-679F-4311-99F2-84952958C109}" type="sibTrans" cxnId="{5194F8CC-C1A7-4D2F-9405-D6BDEA03AF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258791DB-90A4-4C60-84D7-D9DFC852FB1E}">
      <dgm:prSet phldrT="[Text]" phldr="0" custT="1"/>
      <dgm:spPr>
        <a:solidFill>
          <a:srgbClr val="A5A0CF"/>
        </a:solidFill>
      </dgm:spPr>
      <dgm:t>
        <a:bodyPr/>
        <a:lstStyle/>
        <a:p>
          <a:pPr rtl="0"/>
          <a:r>
            <a:rPr lang="en-US" sz="2000" dirty="0">
              <a:solidFill>
                <a:srgbClr val="000000"/>
              </a:solidFill>
            </a:rPr>
            <a:t>Participation in other ways</a:t>
          </a:r>
          <a:endParaRPr lang="en-US" sz="2000" dirty="0"/>
        </a:p>
      </dgm:t>
    </dgm:pt>
    <dgm:pt modelId="{07D73092-2414-4BE1-8244-EC49EDE94446}" type="parTrans" cxnId="{604BEC3E-8AD6-4EC4-AF42-9E635A250E61}">
      <dgm:prSet/>
      <dgm:spPr/>
      <dgm:t>
        <a:bodyPr/>
        <a:lstStyle/>
        <a:p>
          <a:endParaRPr lang="en-US"/>
        </a:p>
      </dgm:t>
    </dgm:pt>
    <dgm:pt modelId="{77F06C8A-FAD1-4916-9946-79CBACFA9586}" type="sibTrans" cxnId="{604BEC3E-8AD6-4EC4-AF42-9E635A250E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C4D6C2B0-AEC3-46AB-A5A4-9D217D9B61C8}" type="pres">
      <dgm:prSet presAssocID="{B22532C9-1097-4B3A-B8BF-02B7D8814DF9}" presName="cycle" presStyleCnt="0">
        <dgm:presLayoutVars>
          <dgm:dir/>
          <dgm:resizeHandles val="exact"/>
        </dgm:presLayoutVars>
      </dgm:prSet>
      <dgm:spPr/>
    </dgm:pt>
    <dgm:pt modelId="{94BFB98C-FE7D-4FCD-8944-8EAACCC50942}" type="pres">
      <dgm:prSet presAssocID="{33C258D4-D827-4FBA-A536-60010652BE89}" presName="node" presStyleLbl="node1" presStyleIdx="0" presStyleCnt="5">
        <dgm:presLayoutVars>
          <dgm:bulletEnabled val="1"/>
        </dgm:presLayoutVars>
      </dgm:prSet>
      <dgm:spPr/>
    </dgm:pt>
    <dgm:pt modelId="{22A6DDB1-5C83-4A80-95B2-1EC493EF4D0E}" type="pres">
      <dgm:prSet presAssocID="{33C258D4-D827-4FBA-A536-60010652BE89}" presName="spNode" presStyleCnt="0"/>
      <dgm:spPr/>
    </dgm:pt>
    <dgm:pt modelId="{DD06FE4C-BE41-4EB5-B1A8-0FE62D43BA8C}" type="pres">
      <dgm:prSet presAssocID="{F86B254E-0F1E-4474-8278-7E6886ADC78A}" presName="sibTrans" presStyleLbl="sibTrans1D1" presStyleIdx="0" presStyleCnt="5"/>
      <dgm:spPr/>
    </dgm:pt>
    <dgm:pt modelId="{AC76CF64-CB28-4212-B619-6EF0E5A1BEF5}" type="pres">
      <dgm:prSet presAssocID="{3271B2B3-BD8D-495D-978B-DB4B0C466BCF}" presName="node" presStyleLbl="node1" presStyleIdx="1" presStyleCnt="5" custScaleX="114468">
        <dgm:presLayoutVars>
          <dgm:bulletEnabled val="1"/>
        </dgm:presLayoutVars>
      </dgm:prSet>
      <dgm:spPr/>
    </dgm:pt>
    <dgm:pt modelId="{2CB96009-5122-4F0B-8BCC-60C8038C5F8D}" type="pres">
      <dgm:prSet presAssocID="{3271B2B3-BD8D-495D-978B-DB4B0C466BCF}" presName="spNode" presStyleCnt="0"/>
      <dgm:spPr/>
    </dgm:pt>
    <dgm:pt modelId="{AD04FA5E-3F7C-45FF-BA33-D4AD22DD60EE}" type="pres">
      <dgm:prSet presAssocID="{1432F831-CBD3-4791-897A-6FE7C8E0912C}" presName="sibTrans" presStyleLbl="sibTrans1D1" presStyleIdx="1" presStyleCnt="5"/>
      <dgm:spPr/>
    </dgm:pt>
    <dgm:pt modelId="{4AABED10-8B60-4C49-8283-CB97410B0583}" type="pres">
      <dgm:prSet presAssocID="{EA6307C8-C6DB-4C6D-8770-EDA57395A5C4}" presName="node" presStyleLbl="node1" presStyleIdx="2" presStyleCnt="5" custScaleX="119095">
        <dgm:presLayoutVars>
          <dgm:bulletEnabled val="1"/>
        </dgm:presLayoutVars>
      </dgm:prSet>
      <dgm:spPr/>
    </dgm:pt>
    <dgm:pt modelId="{A9F4894A-620C-4E91-883B-6C15BC41D901}" type="pres">
      <dgm:prSet presAssocID="{EA6307C8-C6DB-4C6D-8770-EDA57395A5C4}" presName="spNode" presStyleCnt="0"/>
      <dgm:spPr/>
    </dgm:pt>
    <dgm:pt modelId="{5D13D4FD-384F-4866-A12C-6056ED5F7D78}" type="pres">
      <dgm:prSet presAssocID="{3A74D633-6422-4941-AD92-89597C9C8E59}" presName="sibTrans" presStyleLbl="sibTrans1D1" presStyleIdx="2" presStyleCnt="5"/>
      <dgm:spPr/>
    </dgm:pt>
    <dgm:pt modelId="{CB779139-0D2A-4DDE-A2C7-20D74F435C22}" type="pres">
      <dgm:prSet presAssocID="{D84F092D-1A04-4660-8612-BB8ABC30129B}" presName="node" presStyleLbl="node1" presStyleIdx="3" presStyleCnt="5" custScaleX="111652">
        <dgm:presLayoutVars>
          <dgm:bulletEnabled val="1"/>
        </dgm:presLayoutVars>
      </dgm:prSet>
      <dgm:spPr/>
    </dgm:pt>
    <dgm:pt modelId="{1D3644D4-BE8B-4935-846D-9E1F4A581597}" type="pres">
      <dgm:prSet presAssocID="{D84F092D-1A04-4660-8612-BB8ABC30129B}" presName="spNode" presStyleCnt="0"/>
      <dgm:spPr/>
    </dgm:pt>
    <dgm:pt modelId="{846BE229-4D3A-491A-9924-867F78AC22BC}" type="pres">
      <dgm:prSet presAssocID="{0CBDA1E5-679F-4311-99F2-84952958C109}" presName="sibTrans" presStyleLbl="sibTrans1D1" presStyleIdx="3" presStyleCnt="5"/>
      <dgm:spPr/>
    </dgm:pt>
    <dgm:pt modelId="{C0792B21-BABF-49CC-85C2-0D54649A2BB5}" type="pres">
      <dgm:prSet presAssocID="{258791DB-90A4-4C60-84D7-D9DFC852FB1E}" presName="node" presStyleLbl="node1" presStyleIdx="4" presStyleCnt="5" custScaleX="108335">
        <dgm:presLayoutVars>
          <dgm:bulletEnabled val="1"/>
        </dgm:presLayoutVars>
      </dgm:prSet>
      <dgm:spPr/>
    </dgm:pt>
    <dgm:pt modelId="{0D542356-5A08-4D98-885B-0C3E69B076F9}" type="pres">
      <dgm:prSet presAssocID="{258791DB-90A4-4C60-84D7-D9DFC852FB1E}" presName="spNode" presStyleCnt="0"/>
      <dgm:spPr/>
    </dgm:pt>
    <dgm:pt modelId="{1582BDFA-71F3-4F17-BFE0-C8E49F0A36FE}" type="pres">
      <dgm:prSet presAssocID="{77F06C8A-FAD1-4916-9946-79CBACFA9586}" presName="sibTrans" presStyleLbl="sibTrans1D1" presStyleIdx="4" presStyleCnt="5"/>
      <dgm:spPr/>
    </dgm:pt>
  </dgm:ptLst>
  <dgm:cxnLst>
    <dgm:cxn modelId="{0A79C223-4903-466A-AECF-D093FC58A85C}" type="presOf" srcId="{77F06C8A-FAD1-4916-9946-79CBACFA9586}" destId="{1582BDFA-71F3-4F17-BFE0-C8E49F0A36FE}" srcOrd="0" destOrd="0" presId="urn:microsoft.com/office/officeart/2005/8/layout/cycle6"/>
    <dgm:cxn modelId="{F9298C2F-F98D-41A9-BDA0-352372F1F9AF}" type="presOf" srcId="{1432F831-CBD3-4791-897A-6FE7C8E0912C}" destId="{AD04FA5E-3F7C-45FF-BA33-D4AD22DD60EE}" srcOrd="0" destOrd="0" presId="urn:microsoft.com/office/officeart/2005/8/layout/cycle6"/>
    <dgm:cxn modelId="{1FED333B-507E-4776-9ABC-0C81A0FB180D}" type="presOf" srcId="{3271B2B3-BD8D-495D-978B-DB4B0C466BCF}" destId="{AC76CF64-CB28-4212-B619-6EF0E5A1BEF5}" srcOrd="0" destOrd="0" presId="urn:microsoft.com/office/officeart/2005/8/layout/cycle6"/>
    <dgm:cxn modelId="{D3E8523B-FE6A-4931-B9B5-0A729C0ED1F9}" srcId="{B22532C9-1097-4B3A-B8BF-02B7D8814DF9}" destId="{33C258D4-D827-4FBA-A536-60010652BE89}" srcOrd="0" destOrd="0" parTransId="{AF7DE311-0EAA-41A6-9A6D-B61A36F381B0}" sibTransId="{F86B254E-0F1E-4474-8278-7E6886ADC78A}"/>
    <dgm:cxn modelId="{604BEC3E-8AD6-4EC4-AF42-9E635A250E61}" srcId="{B22532C9-1097-4B3A-B8BF-02B7D8814DF9}" destId="{258791DB-90A4-4C60-84D7-D9DFC852FB1E}" srcOrd="4" destOrd="0" parTransId="{07D73092-2414-4BE1-8244-EC49EDE94446}" sibTransId="{77F06C8A-FAD1-4916-9946-79CBACFA9586}"/>
    <dgm:cxn modelId="{DC9F6D56-CE26-45B2-9B5B-FC9F8D869219}" type="presOf" srcId="{B22532C9-1097-4B3A-B8BF-02B7D8814DF9}" destId="{C4D6C2B0-AEC3-46AB-A5A4-9D217D9B61C8}" srcOrd="0" destOrd="0" presId="urn:microsoft.com/office/officeart/2005/8/layout/cycle6"/>
    <dgm:cxn modelId="{05972C61-6790-4CE7-A1E3-848F973AF936}" type="presOf" srcId="{33C258D4-D827-4FBA-A536-60010652BE89}" destId="{94BFB98C-FE7D-4FCD-8944-8EAACCC50942}" srcOrd="0" destOrd="0" presId="urn:microsoft.com/office/officeart/2005/8/layout/cycle6"/>
    <dgm:cxn modelId="{0E33CC96-A25E-4569-9F30-6A65630F1CB4}" type="presOf" srcId="{F86B254E-0F1E-4474-8278-7E6886ADC78A}" destId="{DD06FE4C-BE41-4EB5-B1A8-0FE62D43BA8C}" srcOrd="0" destOrd="0" presId="urn:microsoft.com/office/officeart/2005/8/layout/cycle6"/>
    <dgm:cxn modelId="{4D67B19A-47A9-4F70-8722-2F25A39B60B1}" type="presOf" srcId="{258791DB-90A4-4C60-84D7-D9DFC852FB1E}" destId="{C0792B21-BABF-49CC-85C2-0D54649A2BB5}" srcOrd="0" destOrd="0" presId="urn:microsoft.com/office/officeart/2005/8/layout/cycle6"/>
    <dgm:cxn modelId="{26BFC99B-9465-4BAD-BDF4-6A306043220C}" type="presOf" srcId="{EA6307C8-C6DB-4C6D-8770-EDA57395A5C4}" destId="{4AABED10-8B60-4C49-8283-CB97410B0583}" srcOrd="0" destOrd="0" presId="urn:microsoft.com/office/officeart/2005/8/layout/cycle6"/>
    <dgm:cxn modelId="{D2D9A7BE-A5B0-4639-A2BA-3810C58DA4E6}" type="presOf" srcId="{3A74D633-6422-4941-AD92-89597C9C8E59}" destId="{5D13D4FD-384F-4866-A12C-6056ED5F7D78}" srcOrd="0" destOrd="0" presId="urn:microsoft.com/office/officeart/2005/8/layout/cycle6"/>
    <dgm:cxn modelId="{5B4CE6C3-0185-452D-BBBE-AB2681AF05F1}" srcId="{B22532C9-1097-4B3A-B8BF-02B7D8814DF9}" destId="{EA6307C8-C6DB-4C6D-8770-EDA57395A5C4}" srcOrd="2" destOrd="0" parTransId="{3562AD7C-DF15-4F89-8D28-2B1DA9EBD6C1}" sibTransId="{3A74D633-6422-4941-AD92-89597C9C8E59}"/>
    <dgm:cxn modelId="{264DCAC4-18D5-4065-BCEC-BF87C45B7164}" type="presOf" srcId="{0CBDA1E5-679F-4311-99F2-84952958C109}" destId="{846BE229-4D3A-491A-9924-867F78AC22BC}" srcOrd="0" destOrd="0" presId="urn:microsoft.com/office/officeart/2005/8/layout/cycle6"/>
    <dgm:cxn modelId="{5194F8CC-C1A7-4D2F-9405-D6BDEA03AF61}" srcId="{B22532C9-1097-4B3A-B8BF-02B7D8814DF9}" destId="{D84F092D-1A04-4660-8612-BB8ABC30129B}" srcOrd="3" destOrd="0" parTransId="{70AF7980-73B9-4585-8CA5-0453F38ED8CC}" sibTransId="{0CBDA1E5-679F-4311-99F2-84952958C109}"/>
    <dgm:cxn modelId="{9EE15ADA-0C7F-4B10-9384-DC9DF733F519}" type="presOf" srcId="{D84F092D-1A04-4660-8612-BB8ABC30129B}" destId="{CB779139-0D2A-4DDE-A2C7-20D74F435C22}" srcOrd="0" destOrd="0" presId="urn:microsoft.com/office/officeart/2005/8/layout/cycle6"/>
    <dgm:cxn modelId="{DB94E9EE-2CA8-45F0-81A1-B33D8670C3B1}" srcId="{B22532C9-1097-4B3A-B8BF-02B7D8814DF9}" destId="{3271B2B3-BD8D-495D-978B-DB4B0C466BCF}" srcOrd="1" destOrd="0" parTransId="{91E661FB-DE3D-4287-B4BA-AEFE09024EFD}" sibTransId="{1432F831-CBD3-4791-897A-6FE7C8E0912C}"/>
    <dgm:cxn modelId="{09774FB0-88E5-49EB-A8B8-768677EF7109}" type="presParOf" srcId="{C4D6C2B0-AEC3-46AB-A5A4-9D217D9B61C8}" destId="{94BFB98C-FE7D-4FCD-8944-8EAACCC50942}" srcOrd="0" destOrd="0" presId="urn:microsoft.com/office/officeart/2005/8/layout/cycle6"/>
    <dgm:cxn modelId="{90325773-F342-45DC-BD26-FD2D55A14C06}" type="presParOf" srcId="{C4D6C2B0-AEC3-46AB-A5A4-9D217D9B61C8}" destId="{22A6DDB1-5C83-4A80-95B2-1EC493EF4D0E}" srcOrd="1" destOrd="0" presId="urn:microsoft.com/office/officeart/2005/8/layout/cycle6"/>
    <dgm:cxn modelId="{B76629BE-D4C9-4DA3-8363-20F7606D00FC}" type="presParOf" srcId="{C4D6C2B0-AEC3-46AB-A5A4-9D217D9B61C8}" destId="{DD06FE4C-BE41-4EB5-B1A8-0FE62D43BA8C}" srcOrd="2" destOrd="0" presId="urn:microsoft.com/office/officeart/2005/8/layout/cycle6"/>
    <dgm:cxn modelId="{47E3B5E9-7A21-4496-B770-A22713269B9F}" type="presParOf" srcId="{C4D6C2B0-AEC3-46AB-A5A4-9D217D9B61C8}" destId="{AC76CF64-CB28-4212-B619-6EF0E5A1BEF5}" srcOrd="3" destOrd="0" presId="urn:microsoft.com/office/officeart/2005/8/layout/cycle6"/>
    <dgm:cxn modelId="{DF7B2C39-6041-434F-9E78-96561A746DA5}" type="presParOf" srcId="{C4D6C2B0-AEC3-46AB-A5A4-9D217D9B61C8}" destId="{2CB96009-5122-4F0B-8BCC-60C8038C5F8D}" srcOrd="4" destOrd="0" presId="urn:microsoft.com/office/officeart/2005/8/layout/cycle6"/>
    <dgm:cxn modelId="{0EF5B0DA-A4D9-4F02-B651-0D2B61CAD757}" type="presParOf" srcId="{C4D6C2B0-AEC3-46AB-A5A4-9D217D9B61C8}" destId="{AD04FA5E-3F7C-45FF-BA33-D4AD22DD60EE}" srcOrd="5" destOrd="0" presId="urn:microsoft.com/office/officeart/2005/8/layout/cycle6"/>
    <dgm:cxn modelId="{3CA03194-0F80-4871-9399-0549261424D4}" type="presParOf" srcId="{C4D6C2B0-AEC3-46AB-A5A4-9D217D9B61C8}" destId="{4AABED10-8B60-4C49-8283-CB97410B0583}" srcOrd="6" destOrd="0" presId="urn:microsoft.com/office/officeart/2005/8/layout/cycle6"/>
    <dgm:cxn modelId="{552FAD87-AF61-421B-A6FA-E62C030FBD9F}" type="presParOf" srcId="{C4D6C2B0-AEC3-46AB-A5A4-9D217D9B61C8}" destId="{A9F4894A-620C-4E91-883B-6C15BC41D901}" srcOrd="7" destOrd="0" presId="urn:microsoft.com/office/officeart/2005/8/layout/cycle6"/>
    <dgm:cxn modelId="{E49A66E8-F842-4381-8AC8-3FFA15F7A333}" type="presParOf" srcId="{C4D6C2B0-AEC3-46AB-A5A4-9D217D9B61C8}" destId="{5D13D4FD-384F-4866-A12C-6056ED5F7D78}" srcOrd="8" destOrd="0" presId="urn:microsoft.com/office/officeart/2005/8/layout/cycle6"/>
    <dgm:cxn modelId="{BBA848E9-1922-4000-95FA-C77FCD4C2E23}" type="presParOf" srcId="{C4D6C2B0-AEC3-46AB-A5A4-9D217D9B61C8}" destId="{CB779139-0D2A-4DDE-A2C7-20D74F435C22}" srcOrd="9" destOrd="0" presId="urn:microsoft.com/office/officeart/2005/8/layout/cycle6"/>
    <dgm:cxn modelId="{6029B45B-D5D7-46E9-9EB5-BB4956C9CCC1}" type="presParOf" srcId="{C4D6C2B0-AEC3-46AB-A5A4-9D217D9B61C8}" destId="{1D3644D4-BE8B-4935-846D-9E1F4A581597}" srcOrd="10" destOrd="0" presId="urn:microsoft.com/office/officeart/2005/8/layout/cycle6"/>
    <dgm:cxn modelId="{A1B94907-750A-4313-ABBE-0F2532827A46}" type="presParOf" srcId="{C4D6C2B0-AEC3-46AB-A5A4-9D217D9B61C8}" destId="{846BE229-4D3A-491A-9924-867F78AC22BC}" srcOrd="11" destOrd="0" presId="urn:microsoft.com/office/officeart/2005/8/layout/cycle6"/>
    <dgm:cxn modelId="{E6867EF2-4BC9-409D-AD7C-410E1E3E460F}" type="presParOf" srcId="{C4D6C2B0-AEC3-46AB-A5A4-9D217D9B61C8}" destId="{C0792B21-BABF-49CC-85C2-0D54649A2BB5}" srcOrd="12" destOrd="0" presId="urn:microsoft.com/office/officeart/2005/8/layout/cycle6"/>
    <dgm:cxn modelId="{4AA752FB-C8DD-4C48-B367-9F3A40109E2F}" type="presParOf" srcId="{C4D6C2B0-AEC3-46AB-A5A4-9D217D9B61C8}" destId="{0D542356-5A08-4D98-885B-0C3E69B076F9}" srcOrd="13" destOrd="0" presId="urn:microsoft.com/office/officeart/2005/8/layout/cycle6"/>
    <dgm:cxn modelId="{F02F4ACD-7B6B-4B1B-B07E-BA9A2B9C224E}" type="presParOf" srcId="{C4D6C2B0-AEC3-46AB-A5A4-9D217D9B61C8}" destId="{1582BDFA-71F3-4F17-BFE0-C8E49F0A36FE}"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2532C9-1097-4B3A-B8BF-02B7D8814DF9}"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33C258D4-D827-4FBA-A536-60010652BE89}">
      <dgm:prSet phldrT="[Text]" phldr="0" custT="1"/>
      <dgm:spPr>
        <a:solidFill>
          <a:srgbClr val="A5A0CF"/>
        </a:solidFill>
      </dgm:spPr>
      <dgm:t>
        <a:bodyPr/>
        <a:lstStyle/>
        <a:p>
          <a:pPr rtl="0"/>
          <a:r>
            <a:rPr lang="en-US" sz="2000">
              <a:solidFill>
                <a:srgbClr val="000000"/>
              </a:solidFill>
            </a:rPr>
            <a:t>Attendance and tardiness</a:t>
          </a:r>
          <a:endParaRPr lang="en-US" sz="2000"/>
        </a:p>
      </dgm:t>
    </dgm:pt>
    <dgm:pt modelId="{AF7DE311-0EAA-41A6-9A6D-B61A36F381B0}" type="parTrans" cxnId="{D3E8523B-FE6A-4931-B9B5-0A729C0ED1F9}">
      <dgm:prSet/>
      <dgm:spPr/>
      <dgm:t>
        <a:bodyPr/>
        <a:lstStyle/>
        <a:p>
          <a:endParaRPr lang="en-US"/>
        </a:p>
      </dgm:t>
    </dgm:pt>
    <dgm:pt modelId="{F86B254E-0F1E-4474-8278-7E6886ADC78A}" type="sibTrans" cxnId="{D3E8523B-FE6A-4931-B9B5-0A729C0ED1F9}">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3271B2B3-BD8D-495D-978B-DB4B0C466BCF}">
      <dgm:prSet phldrT="[Text]" phldr="0" custT="1"/>
      <dgm:spPr>
        <a:solidFill>
          <a:srgbClr val="A5A0CF"/>
        </a:solidFill>
      </dgm:spPr>
      <dgm:t>
        <a:bodyPr/>
        <a:lstStyle/>
        <a:p>
          <a:pPr rtl="0"/>
          <a:r>
            <a:rPr lang="en-US" sz="2000">
              <a:solidFill>
                <a:srgbClr val="000000"/>
              </a:solidFill>
            </a:rPr>
            <a:t>Preparation for class</a:t>
          </a:r>
          <a:endParaRPr lang="en-US" sz="2000"/>
        </a:p>
      </dgm:t>
    </dgm:pt>
    <dgm:pt modelId="{91E661FB-DE3D-4287-B4BA-AEFE09024EFD}" type="parTrans" cxnId="{DB94E9EE-2CA8-45F0-81A1-B33D8670C3B1}">
      <dgm:prSet/>
      <dgm:spPr/>
      <dgm:t>
        <a:bodyPr/>
        <a:lstStyle/>
        <a:p>
          <a:endParaRPr lang="en-US"/>
        </a:p>
      </dgm:t>
    </dgm:pt>
    <dgm:pt modelId="{1432F831-CBD3-4791-897A-6FE7C8E0912C}" type="sibTrans" cxnId="{DB94E9EE-2CA8-45F0-81A1-B33D8670C3B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EA6307C8-C6DB-4C6D-8770-EDA57395A5C4}">
      <dgm:prSet phldrT="[Text]" phldr="0" custT="1"/>
      <dgm:spPr>
        <a:solidFill>
          <a:srgbClr val="A5A0CF"/>
        </a:solidFill>
      </dgm:spPr>
      <dgm:t>
        <a:bodyPr/>
        <a:lstStyle/>
        <a:p>
          <a:pPr rtl="0"/>
          <a:r>
            <a:rPr lang="en-US" sz="2000" dirty="0">
              <a:solidFill>
                <a:schemeClr val="tx1"/>
              </a:solidFill>
            </a:rPr>
            <a:t>Participation in </a:t>
          </a:r>
          <a:r>
            <a:rPr lang="en-US" sz="2000" dirty="0">
              <a:solidFill>
                <a:schemeClr val="tx1"/>
              </a:solidFill>
              <a:latin typeface="Calibri"/>
            </a:rPr>
            <a:t>in-class activities</a:t>
          </a:r>
          <a:endParaRPr lang="en-US" sz="2000" dirty="0">
            <a:solidFill>
              <a:schemeClr val="tx1"/>
            </a:solidFill>
          </a:endParaRPr>
        </a:p>
      </dgm:t>
    </dgm:pt>
    <dgm:pt modelId="{3562AD7C-DF15-4F89-8D28-2B1DA9EBD6C1}" type="parTrans" cxnId="{5B4CE6C3-0185-452D-BBBE-AB2681AF05F1}">
      <dgm:prSet/>
      <dgm:spPr/>
      <dgm:t>
        <a:bodyPr/>
        <a:lstStyle/>
        <a:p>
          <a:endParaRPr lang="en-US"/>
        </a:p>
      </dgm:t>
    </dgm:pt>
    <dgm:pt modelId="{3A74D633-6422-4941-AD92-89597C9C8E59}" type="sibTrans" cxnId="{5B4CE6C3-0185-452D-BBBE-AB2681AF05F1}">
      <dgm:prSet/>
      <dgm:spPr/>
      <dgm:t>
        <a:bodyPr/>
        <a:lstStyle/>
        <a:p>
          <a:endParaRPr lang="en-US"/>
        </a:p>
      </dgm:t>
    </dgm:pt>
    <dgm:pt modelId="{D84F092D-1A04-4660-8612-BB8ABC30129B}">
      <dgm:prSet phldrT="[Text]" phldr="0" custT="1"/>
      <dgm:spPr>
        <a:solidFill>
          <a:srgbClr val="A5A0CF"/>
        </a:solidFill>
      </dgm:spPr>
      <dgm:t>
        <a:bodyPr/>
        <a:lstStyle/>
        <a:p>
          <a:pPr rtl="0"/>
          <a:r>
            <a:rPr lang="en-US" sz="2000" dirty="0">
              <a:solidFill>
                <a:schemeClr val="tx1"/>
              </a:solidFill>
              <a:latin typeface="Calibri"/>
            </a:rPr>
            <a:t>Out-of-class review</a:t>
          </a:r>
          <a:endParaRPr lang="en-US" sz="2000" dirty="0">
            <a:solidFill>
              <a:schemeClr val="tx1"/>
            </a:solidFill>
          </a:endParaRPr>
        </a:p>
      </dgm:t>
    </dgm:pt>
    <dgm:pt modelId="{70AF7980-73B9-4585-8CA5-0453F38ED8CC}" type="parTrans" cxnId="{5194F8CC-C1A7-4D2F-9405-D6BDEA03AF61}">
      <dgm:prSet/>
      <dgm:spPr/>
      <dgm:t>
        <a:bodyPr/>
        <a:lstStyle/>
        <a:p>
          <a:endParaRPr lang="en-US"/>
        </a:p>
      </dgm:t>
    </dgm:pt>
    <dgm:pt modelId="{0CBDA1E5-679F-4311-99F2-84952958C109}" type="sibTrans" cxnId="{5194F8CC-C1A7-4D2F-9405-D6BDEA03AF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258791DB-90A4-4C60-84D7-D9DFC852FB1E}">
      <dgm:prSet phldrT="[Text]" phldr="0" custT="1"/>
      <dgm:spPr>
        <a:solidFill>
          <a:srgbClr val="A5A0CF"/>
        </a:solidFill>
      </dgm:spPr>
      <dgm:t>
        <a:bodyPr/>
        <a:lstStyle/>
        <a:p>
          <a:pPr rtl="0"/>
          <a:r>
            <a:rPr lang="en-US" sz="2000">
              <a:solidFill>
                <a:srgbClr val="000000"/>
              </a:solidFill>
            </a:rPr>
            <a:t>Participation in other ways</a:t>
          </a:r>
          <a:endParaRPr lang="en-US" sz="2000"/>
        </a:p>
      </dgm:t>
    </dgm:pt>
    <dgm:pt modelId="{07D73092-2414-4BE1-8244-EC49EDE94446}" type="parTrans" cxnId="{604BEC3E-8AD6-4EC4-AF42-9E635A250E61}">
      <dgm:prSet/>
      <dgm:spPr/>
      <dgm:t>
        <a:bodyPr/>
        <a:lstStyle/>
        <a:p>
          <a:endParaRPr lang="en-US"/>
        </a:p>
      </dgm:t>
    </dgm:pt>
    <dgm:pt modelId="{77F06C8A-FAD1-4916-9946-79CBACFA9586}" type="sibTrans" cxnId="{604BEC3E-8AD6-4EC4-AF42-9E635A250E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C4D6C2B0-AEC3-46AB-A5A4-9D217D9B61C8}" type="pres">
      <dgm:prSet presAssocID="{B22532C9-1097-4B3A-B8BF-02B7D8814DF9}" presName="cycle" presStyleCnt="0">
        <dgm:presLayoutVars>
          <dgm:dir/>
          <dgm:resizeHandles val="exact"/>
        </dgm:presLayoutVars>
      </dgm:prSet>
      <dgm:spPr/>
    </dgm:pt>
    <dgm:pt modelId="{94BFB98C-FE7D-4FCD-8944-8EAACCC50942}" type="pres">
      <dgm:prSet presAssocID="{33C258D4-D827-4FBA-A536-60010652BE89}" presName="node" presStyleLbl="node1" presStyleIdx="0" presStyleCnt="5">
        <dgm:presLayoutVars>
          <dgm:bulletEnabled val="1"/>
        </dgm:presLayoutVars>
      </dgm:prSet>
      <dgm:spPr/>
    </dgm:pt>
    <dgm:pt modelId="{22A6DDB1-5C83-4A80-95B2-1EC493EF4D0E}" type="pres">
      <dgm:prSet presAssocID="{33C258D4-D827-4FBA-A536-60010652BE89}" presName="spNode" presStyleCnt="0"/>
      <dgm:spPr/>
    </dgm:pt>
    <dgm:pt modelId="{DD06FE4C-BE41-4EB5-B1A8-0FE62D43BA8C}" type="pres">
      <dgm:prSet presAssocID="{F86B254E-0F1E-4474-8278-7E6886ADC78A}" presName="sibTrans" presStyleLbl="sibTrans1D1" presStyleIdx="0" presStyleCnt="5"/>
      <dgm:spPr/>
    </dgm:pt>
    <dgm:pt modelId="{AC76CF64-CB28-4212-B619-6EF0E5A1BEF5}" type="pres">
      <dgm:prSet presAssocID="{3271B2B3-BD8D-495D-978B-DB4B0C466BCF}" presName="node" presStyleLbl="node1" presStyleIdx="1" presStyleCnt="5">
        <dgm:presLayoutVars>
          <dgm:bulletEnabled val="1"/>
        </dgm:presLayoutVars>
      </dgm:prSet>
      <dgm:spPr/>
    </dgm:pt>
    <dgm:pt modelId="{2CB96009-5122-4F0B-8BCC-60C8038C5F8D}" type="pres">
      <dgm:prSet presAssocID="{3271B2B3-BD8D-495D-978B-DB4B0C466BCF}" presName="spNode" presStyleCnt="0"/>
      <dgm:spPr/>
    </dgm:pt>
    <dgm:pt modelId="{AD04FA5E-3F7C-45FF-BA33-D4AD22DD60EE}" type="pres">
      <dgm:prSet presAssocID="{1432F831-CBD3-4791-897A-6FE7C8E0912C}" presName="sibTrans" presStyleLbl="sibTrans1D1" presStyleIdx="1" presStyleCnt="5"/>
      <dgm:spPr/>
    </dgm:pt>
    <dgm:pt modelId="{4AABED10-8B60-4C49-8283-CB97410B0583}" type="pres">
      <dgm:prSet presAssocID="{EA6307C8-C6DB-4C6D-8770-EDA57395A5C4}" presName="node" presStyleLbl="node1" presStyleIdx="2" presStyleCnt="5" custScaleX="105697">
        <dgm:presLayoutVars>
          <dgm:bulletEnabled val="1"/>
        </dgm:presLayoutVars>
      </dgm:prSet>
      <dgm:spPr/>
    </dgm:pt>
    <dgm:pt modelId="{A9F4894A-620C-4E91-883B-6C15BC41D901}" type="pres">
      <dgm:prSet presAssocID="{EA6307C8-C6DB-4C6D-8770-EDA57395A5C4}" presName="spNode" presStyleCnt="0"/>
      <dgm:spPr/>
    </dgm:pt>
    <dgm:pt modelId="{5D13D4FD-384F-4866-A12C-6056ED5F7D78}" type="pres">
      <dgm:prSet presAssocID="{3A74D633-6422-4941-AD92-89597C9C8E59}" presName="sibTrans" presStyleLbl="sibTrans1D1" presStyleIdx="2" presStyleCnt="5"/>
      <dgm:spPr/>
    </dgm:pt>
    <dgm:pt modelId="{CB779139-0D2A-4DDE-A2C7-20D74F435C22}" type="pres">
      <dgm:prSet presAssocID="{D84F092D-1A04-4660-8612-BB8ABC30129B}" presName="node" presStyleLbl="node1" presStyleIdx="3" presStyleCnt="5">
        <dgm:presLayoutVars>
          <dgm:bulletEnabled val="1"/>
        </dgm:presLayoutVars>
      </dgm:prSet>
      <dgm:spPr/>
    </dgm:pt>
    <dgm:pt modelId="{1D3644D4-BE8B-4935-846D-9E1F4A581597}" type="pres">
      <dgm:prSet presAssocID="{D84F092D-1A04-4660-8612-BB8ABC30129B}" presName="spNode" presStyleCnt="0"/>
      <dgm:spPr/>
    </dgm:pt>
    <dgm:pt modelId="{846BE229-4D3A-491A-9924-867F78AC22BC}" type="pres">
      <dgm:prSet presAssocID="{0CBDA1E5-679F-4311-99F2-84952958C109}" presName="sibTrans" presStyleLbl="sibTrans1D1" presStyleIdx="3" presStyleCnt="5"/>
      <dgm:spPr/>
    </dgm:pt>
    <dgm:pt modelId="{C0792B21-BABF-49CC-85C2-0D54649A2BB5}" type="pres">
      <dgm:prSet presAssocID="{258791DB-90A4-4C60-84D7-D9DFC852FB1E}" presName="node" presStyleLbl="node1" presStyleIdx="4" presStyleCnt="5" custScaleX="105697">
        <dgm:presLayoutVars>
          <dgm:bulletEnabled val="1"/>
        </dgm:presLayoutVars>
      </dgm:prSet>
      <dgm:spPr/>
    </dgm:pt>
    <dgm:pt modelId="{0D542356-5A08-4D98-885B-0C3E69B076F9}" type="pres">
      <dgm:prSet presAssocID="{258791DB-90A4-4C60-84D7-D9DFC852FB1E}" presName="spNode" presStyleCnt="0"/>
      <dgm:spPr/>
    </dgm:pt>
    <dgm:pt modelId="{1582BDFA-71F3-4F17-BFE0-C8E49F0A36FE}" type="pres">
      <dgm:prSet presAssocID="{77F06C8A-FAD1-4916-9946-79CBACFA9586}" presName="sibTrans" presStyleLbl="sibTrans1D1" presStyleIdx="4" presStyleCnt="5"/>
      <dgm:spPr/>
    </dgm:pt>
  </dgm:ptLst>
  <dgm:cxnLst>
    <dgm:cxn modelId="{0A79C223-4903-466A-AECF-D093FC58A85C}" type="presOf" srcId="{77F06C8A-FAD1-4916-9946-79CBACFA9586}" destId="{1582BDFA-71F3-4F17-BFE0-C8E49F0A36FE}" srcOrd="0" destOrd="0" presId="urn:microsoft.com/office/officeart/2005/8/layout/cycle6"/>
    <dgm:cxn modelId="{F9298C2F-F98D-41A9-BDA0-352372F1F9AF}" type="presOf" srcId="{1432F831-CBD3-4791-897A-6FE7C8E0912C}" destId="{AD04FA5E-3F7C-45FF-BA33-D4AD22DD60EE}" srcOrd="0" destOrd="0" presId="urn:microsoft.com/office/officeart/2005/8/layout/cycle6"/>
    <dgm:cxn modelId="{1FED333B-507E-4776-9ABC-0C81A0FB180D}" type="presOf" srcId="{3271B2B3-BD8D-495D-978B-DB4B0C466BCF}" destId="{AC76CF64-CB28-4212-B619-6EF0E5A1BEF5}" srcOrd="0" destOrd="0" presId="urn:microsoft.com/office/officeart/2005/8/layout/cycle6"/>
    <dgm:cxn modelId="{D3E8523B-FE6A-4931-B9B5-0A729C0ED1F9}" srcId="{B22532C9-1097-4B3A-B8BF-02B7D8814DF9}" destId="{33C258D4-D827-4FBA-A536-60010652BE89}" srcOrd="0" destOrd="0" parTransId="{AF7DE311-0EAA-41A6-9A6D-B61A36F381B0}" sibTransId="{F86B254E-0F1E-4474-8278-7E6886ADC78A}"/>
    <dgm:cxn modelId="{604BEC3E-8AD6-4EC4-AF42-9E635A250E61}" srcId="{B22532C9-1097-4B3A-B8BF-02B7D8814DF9}" destId="{258791DB-90A4-4C60-84D7-D9DFC852FB1E}" srcOrd="4" destOrd="0" parTransId="{07D73092-2414-4BE1-8244-EC49EDE94446}" sibTransId="{77F06C8A-FAD1-4916-9946-79CBACFA9586}"/>
    <dgm:cxn modelId="{DC9F6D56-CE26-45B2-9B5B-FC9F8D869219}" type="presOf" srcId="{B22532C9-1097-4B3A-B8BF-02B7D8814DF9}" destId="{C4D6C2B0-AEC3-46AB-A5A4-9D217D9B61C8}" srcOrd="0" destOrd="0" presId="urn:microsoft.com/office/officeart/2005/8/layout/cycle6"/>
    <dgm:cxn modelId="{05972C61-6790-4CE7-A1E3-848F973AF936}" type="presOf" srcId="{33C258D4-D827-4FBA-A536-60010652BE89}" destId="{94BFB98C-FE7D-4FCD-8944-8EAACCC50942}" srcOrd="0" destOrd="0" presId="urn:microsoft.com/office/officeart/2005/8/layout/cycle6"/>
    <dgm:cxn modelId="{0E33CC96-A25E-4569-9F30-6A65630F1CB4}" type="presOf" srcId="{F86B254E-0F1E-4474-8278-7E6886ADC78A}" destId="{DD06FE4C-BE41-4EB5-B1A8-0FE62D43BA8C}" srcOrd="0" destOrd="0" presId="urn:microsoft.com/office/officeart/2005/8/layout/cycle6"/>
    <dgm:cxn modelId="{4D67B19A-47A9-4F70-8722-2F25A39B60B1}" type="presOf" srcId="{258791DB-90A4-4C60-84D7-D9DFC852FB1E}" destId="{C0792B21-BABF-49CC-85C2-0D54649A2BB5}" srcOrd="0" destOrd="0" presId="urn:microsoft.com/office/officeart/2005/8/layout/cycle6"/>
    <dgm:cxn modelId="{26BFC99B-9465-4BAD-BDF4-6A306043220C}" type="presOf" srcId="{EA6307C8-C6DB-4C6D-8770-EDA57395A5C4}" destId="{4AABED10-8B60-4C49-8283-CB97410B0583}" srcOrd="0" destOrd="0" presId="urn:microsoft.com/office/officeart/2005/8/layout/cycle6"/>
    <dgm:cxn modelId="{D2D9A7BE-A5B0-4639-A2BA-3810C58DA4E6}" type="presOf" srcId="{3A74D633-6422-4941-AD92-89597C9C8E59}" destId="{5D13D4FD-384F-4866-A12C-6056ED5F7D78}" srcOrd="0" destOrd="0" presId="urn:microsoft.com/office/officeart/2005/8/layout/cycle6"/>
    <dgm:cxn modelId="{5B4CE6C3-0185-452D-BBBE-AB2681AF05F1}" srcId="{B22532C9-1097-4B3A-B8BF-02B7D8814DF9}" destId="{EA6307C8-C6DB-4C6D-8770-EDA57395A5C4}" srcOrd="2" destOrd="0" parTransId="{3562AD7C-DF15-4F89-8D28-2B1DA9EBD6C1}" sibTransId="{3A74D633-6422-4941-AD92-89597C9C8E59}"/>
    <dgm:cxn modelId="{264DCAC4-18D5-4065-BCEC-BF87C45B7164}" type="presOf" srcId="{0CBDA1E5-679F-4311-99F2-84952958C109}" destId="{846BE229-4D3A-491A-9924-867F78AC22BC}" srcOrd="0" destOrd="0" presId="urn:microsoft.com/office/officeart/2005/8/layout/cycle6"/>
    <dgm:cxn modelId="{5194F8CC-C1A7-4D2F-9405-D6BDEA03AF61}" srcId="{B22532C9-1097-4B3A-B8BF-02B7D8814DF9}" destId="{D84F092D-1A04-4660-8612-BB8ABC30129B}" srcOrd="3" destOrd="0" parTransId="{70AF7980-73B9-4585-8CA5-0453F38ED8CC}" sibTransId="{0CBDA1E5-679F-4311-99F2-84952958C109}"/>
    <dgm:cxn modelId="{9EE15ADA-0C7F-4B10-9384-DC9DF733F519}" type="presOf" srcId="{D84F092D-1A04-4660-8612-BB8ABC30129B}" destId="{CB779139-0D2A-4DDE-A2C7-20D74F435C22}" srcOrd="0" destOrd="0" presId="urn:microsoft.com/office/officeart/2005/8/layout/cycle6"/>
    <dgm:cxn modelId="{DB94E9EE-2CA8-45F0-81A1-B33D8670C3B1}" srcId="{B22532C9-1097-4B3A-B8BF-02B7D8814DF9}" destId="{3271B2B3-BD8D-495D-978B-DB4B0C466BCF}" srcOrd="1" destOrd="0" parTransId="{91E661FB-DE3D-4287-B4BA-AEFE09024EFD}" sibTransId="{1432F831-CBD3-4791-897A-6FE7C8E0912C}"/>
    <dgm:cxn modelId="{09774FB0-88E5-49EB-A8B8-768677EF7109}" type="presParOf" srcId="{C4D6C2B0-AEC3-46AB-A5A4-9D217D9B61C8}" destId="{94BFB98C-FE7D-4FCD-8944-8EAACCC50942}" srcOrd="0" destOrd="0" presId="urn:microsoft.com/office/officeart/2005/8/layout/cycle6"/>
    <dgm:cxn modelId="{90325773-F342-45DC-BD26-FD2D55A14C06}" type="presParOf" srcId="{C4D6C2B0-AEC3-46AB-A5A4-9D217D9B61C8}" destId="{22A6DDB1-5C83-4A80-95B2-1EC493EF4D0E}" srcOrd="1" destOrd="0" presId="urn:microsoft.com/office/officeart/2005/8/layout/cycle6"/>
    <dgm:cxn modelId="{B76629BE-D4C9-4DA3-8363-20F7606D00FC}" type="presParOf" srcId="{C4D6C2B0-AEC3-46AB-A5A4-9D217D9B61C8}" destId="{DD06FE4C-BE41-4EB5-B1A8-0FE62D43BA8C}" srcOrd="2" destOrd="0" presId="urn:microsoft.com/office/officeart/2005/8/layout/cycle6"/>
    <dgm:cxn modelId="{47E3B5E9-7A21-4496-B770-A22713269B9F}" type="presParOf" srcId="{C4D6C2B0-AEC3-46AB-A5A4-9D217D9B61C8}" destId="{AC76CF64-CB28-4212-B619-6EF0E5A1BEF5}" srcOrd="3" destOrd="0" presId="urn:microsoft.com/office/officeart/2005/8/layout/cycle6"/>
    <dgm:cxn modelId="{DF7B2C39-6041-434F-9E78-96561A746DA5}" type="presParOf" srcId="{C4D6C2B0-AEC3-46AB-A5A4-9D217D9B61C8}" destId="{2CB96009-5122-4F0B-8BCC-60C8038C5F8D}" srcOrd="4" destOrd="0" presId="urn:microsoft.com/office/officeart/2005/8/layout/cycle6"/>
    <dgm:cxn modelId="{0EF5B0DA-A4D9-4F02-B651-0D2B61CAD757}" type="presParOf" srcId="{C4D6C2B0-AEC3-46AB-A5A4-9D217D9B61C8}" destId="{AD04FA5E-3F7C-45FF-BA33-D4AD22DD60EE}" srcOrd="5" destOrd="0" presId="urn:microsoft.com/office/officeart/2005/8/layout/cycle6"/>
    <dgm:cxn modelId="{3CA03194-0F80-4871-9399-0549261424D4}" type="presParOf" srcId="{C4D6C2B0-AEC3-46AB-A5A4-9D217D9B61C8}" destId="{4AABED10-8B60-4C49-8283-CB97410B0583}" srcOrd="6" destOrd="0" presId="urn:microsoft.com/office/officeart/2005/8/layout/cycle6"/>
    <dgm:cxn modelId="{552FAD87-AF61-421B-A6FA-E62C030FBD9F}" type="presParOf" srcId="{C4D6C2B0-AEC3-46AB-A5A4-9D217D9B61C8}" destId="{A9F4894A-620C-4E91-883B-6C15BC41D901}" srcOrd="7" destOrd="0" presId="urn:microsoft.com/office/officeart/2005/8/layout/cycle6"/>
    <dgm:cxn modelId="{E49A66E8-F842-4381-8AC8-3FFA15F7A333}" type="presParOf" srcId="{C4D6C2B0-AEC3-46AB-A5A4-9D217D9B61C8}" destId="{5D13D4FD-384F-4866-A12C-6056ED5F7D78}" srcOrd="8" destOrd="0" presId="urn:microsoft.com/office/officeart/2005/8/layout/cycle6"/>
    <dgm:cxn modelId="{BBA848E9-1922-4000-95FA-C77FCD4C2E23}" type="presParOf" srcId="{C4D6C2B0-AEC3-46AB-A5A4-9D217D9B61C8}" destId="{CB779139-0D2A-4DDE-A2C7-20D74F435C22}" srcOrd="9" destOrd="0" presId="urn:microsoft.com/office/officeart/2005/8/layout/cycle6"/>
    <dgm:cxn modelId="{6029B45B-D5D7-46E9-9EB5-BB4956C9CCC1}" type="presParOf" srcId="{C4D6C2B0-AEC3-46AB-A5A4-9D217D9B61C8}" destId="{1D3644D4-BE8B-4935-846D-9E1F4A581597}" srcOrd="10" destOrd="0" presId="urn:microsoft.com/office/officeart/2005/8/layout/cycle6"/>
    <dgm:cxn modelId="{A1B94907-750A-4313-ABBE-0F2532827A46}" type="presParOf" srcId="{C4D6C2B0-AEC3-46AB-A5A4-9D217D9B61C8}" destId="{846BE229-4D3A-491A-9924-867F78AC22BC}" srcOrd="11" destOrd="0" presId="urn:microsoft.com/office/officeart/2005/8/layout/cycle6"/>
    <dgm:cxn modelId="{E6867EF2-4BC9-409D-AD7C-410E1E3E460F}" type="presParOf" srcId="{C4D6C2B0-AEC3-46AB-A5A4-9D217D9B61C8}" destId="{C0792B21-BABF-49CC-85C2-0D54649A2BB5}" srcOrd="12" destOrd="0" presId="urn:microsoft.com/office/officeart/2005/8/layout/cycle6"/>
    <dgm:cxn modelId="{4AA752FB-C8DD-4C48-B367-9F3A40109E2F}" type="presParOf" srcId="{C4D6C2B0-AEC3-46AB-A5A4-9D217D9B61C8}" destId="{0D542356-5A08-4D98-885B-0C3E69B076F9}" srcOrd="13" destOrd="0" presId="urn:microsoft.com/office/officeart/2005/8/layout/cycle6"/>
    <dgm:cxn modelId="{F02F4ACD-7B6B-4B1B-B07E-BA9A2B9C224E}" type="presParOf" srcId="{C4D6C2B0-AEC3-46AB-A5A4-9D217D9B61C8}" destId="{1582BDFA-71F3-4F17-BFE0-C8E49F0A36FE}"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2532C9-1097-4B3A-B8BF-02B7D8814DF9}"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33C258D4-D827-4FBA-A536-60010652BE89}">
      <dgm:prSet phldrT="[Text]" phldr="0"/>
      <dgm:spPr>
        <a:solidFill>
          <a:srgbClr val="FFC20C"/>
        </a:solidFill>
      </dgm:spPr>
      <dgm:t>
        <a:bodyPr/>
        <a:lstStyle/>
        <a:p>
          <a:pPr rtl="0"/>
          <a:r>
            <a:rPr lang="en-US">
              <a:solidFill>
                <a:srgbClr val="000000"/>
              </a:solidFill>
            </a:rPr>
            <a:t>Attendance and tardiness</a:t>
          </a:r>
          <a:endParaRPr lang="en-US"/>
        </a:p>
      </dgm:t>
    </dgm:pt>
    <dgm:pt modelId="{AF7DE311-0EAA-41A6-9A6D-B61A36F381B0}" type="parTrans" cxnId="{D3E8523B-FE6A-4931-B9B5-0A729C0ED1F9}">
      <dgm:prSet/>
      <dgm:spPr/>
      <dgm:t>
        <a:bodyPr/>
        <a:lstStyle/>
        <a:p>
          <a:endParaRPr lang="en-US"/>
        </a:p>
      </dgm:t>
    </dgm:pt>
    <dgm:pt modelId="{F86B254E-0F1E-4474-8278-7E6886ADC78A}" type="sibTrans" cxnId="{D3E8523B-FE6A-4931-B9B5-0A729C0ED1F9}">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3271B2B3-BD8D-495D-978B-DB4B0C466BCF}">
      <dgm:prSet phldrT="[Text]" phldr="0"/>
      <dgm:spPr>
        <a:solidFill>
          <a:srgbClr val="A5A0CF"/>
        </a:solidFill>
      </dgm:spPr>
      <dgm:t>
        <a:bodyPr/>
        <a:lstStyle/>
        <a:p>
          <a:pPr rtl="0"/>
          <a:r>
            <a:rPr lang="en-US">
              <a:solidFill>
                <a:srgbClr val="000000"/>
              </a:solidFill>
            </a:rPr>
            <a:t>Preparation for class</a:t>
          </a:r>
          <a:endParaRPr lang="en-US"/>
        </a:p>
      </dgm:t>
    </dgm:pt>
    <dgm:pt modelId="{91E661FB-DE3D-4287-B4BA-AEFE09024EFD}" type="parTrans" cxnId="{DB94E9EE-2CA8-45F0-81A1-B33D8670C3B1}">
      <dgm:prSet/>
      <dgm:spPr/>
      <dgm:t>
        <a:bodyPr/>
        <a:lstStyle/>
        <a:p>
          <a:endParaRPr lang="en-US"/>
        </a:p>
      </dgm:t>
    </dgm:pt>
    <dgm:pt modelId="{1432F831-CBD3-4791-897A-6FE7C8E0912C}" type="sibTrans" cxnId="{DB94E9EE-2CA8-45F0-81A1-B33D8670C3B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EA6307C8-C6DB-4C6D-8770-EDA57395A5C4}">
      <dgm:prSet phldrT="[Text]" phldr="0"/>
      <dgm:spPr>
        <a:solidFill>
          <a:srgbClr val="A5A0CF"/>
        </a:solidFill>
      </dgm:spPr>
      <dgm:t>
        <a:bodyPr/>
        <a:lstStyle/>
        <a:p>
          <a:pPr rtl="0"/>
          <a:r>
            <a:rPr lang="en-US" dirty="0">
              <a:solidFill>
                <a:schemeClr val="tx1"/>
              </a:solidFill>
            </a:rPr>
            <a:t>Participation in </a:t>
          </a:r>
          <a:r>
            <a:rPr lang="en-US" dirty="0">
              <a:solidFill>
                <a:schemeClr val="tx1"/>
              </a:solidFill>
              <a:latin typeface="Calibri"/>
            </a:rPr>
            <a:t>in-class activities</a:t>
          </a:r>
          <a:endParaRPr lang="en-US" dirty="0">
            <a:solidFill>
              <a:schemeClr val="tx1"/>
            </a:solidFill>
          </a:endParaRPr>
        </a:p>
      </dgm:t>
    </dgm:pt>
    <dgm:pt modelId="{3562AD7C-DF15-4F89-8D28-2B1DA9EBD6C1}" type="parTrans" cxnId="{5B4CE6C3-0185-452D-BBBE-AB2681AF05F1}">
      <dgm:prSet/>
      <dgm:spPr/>
      <dgm:t>
        <a:bodyPr/>
        <a:lstStyle/>
        <a:p>
          <a:endParaRPr lang="en-US"/>
        </a:p>
      </dgm:t>
    </dgm:pt>
    <dgm:pt modelId="{3A74D633-6422-4941-AD92-89597C9C8E59}" type="sibTrans" cxnId="{5B4CE6C3-0185-452D-BBBE-AB2681AF05F1}">
      <dgm:prSet/>
      <dgm:spPr/>
      <dgm:t>
        <a:bodyPr/>
        <a:lstStyle/>
        <a:p>
          <a:endParaRPr lang="en-US"/>
        </a:p>
      </dgm:t>
    </dgm:pt>
    <dgm:pt modelId="{D84F092D-1A04-4660-8612-BB8ABC30129B}">
      <dgm:prSet phldrT="[Text]" phldr="0"/>
      <dgm:spPr>
        <a:solidFill>
          <a:srgbClr val="A5A0CF"/>
        </a:solidFill>
      </dgm:spPr>
      <dgm:t>
        <a:bodyPr/>
        <a:lstStyle/>
        <a:p>
          <a:pPr rtl="0"/>
          <a:r>
            <a:rPr lang="en-US" dirty="0">
              <a:solidFill>
                <a:schemeClr val="tx1"/>
              </a:solidFill>
              <a:latin typeface="Calibri"/>
            </a:rPr>
            <a:t>Out-of-class review</a:t>
          </a:r>
          <a:endParaRPr lang="en-US" dirty="0">
            <a:solidFill>
              <a:schemeClr val="tx1"/>
            </a:solidFill>
          </a:endParaRPr>
        </a:p>
      </dgm:t>
    </dgm:pt>
    <dgm:pt modelId="{70AF7980-73B9-4585-8CA5-0453F38ED8CC}" type="parTrans" cxnId="{5194F8CC-C1A7-4D2F-9405-D6BDEA03AF61}">
      <dgm:prSet/>
      <dgm:spPr/>
      <dgm:t>
        <a:bodyPr/>
        <a:lstStyle/>
        <a:p>
          <a:endParaRPr lang="en-US"/>
        </a:p>
      </dgm:t>
    </dgm:pt>
    <dgm:pt modelId="{0CBDA1E5-679F-4311-99F2-84952958C109}" type="sibTrans" cxnId="{5194F8CC-C1A7-4D2F-9405-D6BDEA03AF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258791DB-90A4-4C60-84D7-D9DFC852FB1E}">
      <dgm:prSet phldrT="[Text]" phldr="0"/>
      <dgm:spPr>
        <a:solidFill>
          <a:srgbClr val="A5A0CF"/>
        </a:solidFill>
      </dgm:spPr>
      <dgm:t>
        <a:bodyPr/>
        <a:lstStyle/>
        <a:p>
          <a:pPr rtl="0"/>
          <a:r>
            <a:rPr lang="en-US">
              <a:solidFill>
                <a:srgbClr val="000000"/>
              </a:solidFill>
            </a:rPr>
            <a:t>Participation in other ways</a:t>
          </a:r>
          <a:endParaRPr lang="en-US"/>
        </a:p>
      </dgm:t>
    </dgm:pt>
    <dgm:pt modelId="{07D73092-2414-4BE1-8244-EC49EDE94446}" type="parTrans" cxnId="{604BEC3E-8AD6-4EC4-AF42-9E635A250E61}">
      <dgm:prSet/>
      <dgm:spPr/>
      <dgm:t>
        <a:bodyPr/>
        <a:lstStyle/>
        <a:p>
          <a:endParaRPr lang="en-US"/>
        </a:p>
      </dgm:t>
    </dgm:pt>
    <dgm:pt modelId="{77F06C8A-FAD1-4916-9946-79CBACFA9586}" type="sibTrans" cxnId="{604BEC3E-8AD6-4EC4-AF42-9E635A250E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C4D6C2B0-AEC3-46AB-A5A4-9D217D9B61C8}" type="pres">
      <dgm:prSet presAssocID="{B22532C9-1097-4B3A-B8BF-02B7D8814DF9}" presName="cycle" presStyleCnt="0">
        <dgm:presLayoutVars>
          <dgm:dir/>
          <dgm:resizeHandles val="exact"/>
        </dgm:presLayoutVars>
      </dgm:prSet>
      <dgm:spPr/>
    </dgm:pt>
    <dgm:pt modelId="{94BFB98C-FE7D-4FCD-8944-8EAACCC50942}" type="pres">
      <dgm:prSet presAssocID="{33C258D4-D827-4FBA-A536-60010652BE89}" presName="node" presStyleLbl="node1" presStyleIdx="0" presStyleCnt="5">
        <dgm:presLayoutVars>
          <dgm:bulletEnabled val="1"/>
        </dgm:presLayoutVars>
      </dgm:prSet>
      <dgm:spPr/>
    </dgm:pt>
    <dgm:pt modelId="{22A6DDB1-5C83-4A80-95B2-1EC493EF4D0E}" type="pres">
      <dgm:prSet presAssocID="{33C258D4-D827-4FBA-A536-60010652BE89}" presName="spNode" presStyleCnt="0"/>
      <dgm:spPr/>
    </dgm:pt>
    <dgm:pt modelId="{DD06FE4C-BE41-4EB5-B1A8-0FE62D43BA8C}" type="pres">
      <dgm:prSet presAssocID="{F86B254E-0F1E-4474-8278-7E6886ADC78A}" presName="sibTrans" presStyleLbl="sibTrans1D1" presStyleIdx="0" presStyleCnt="5"/>
      <dgm:spPr/>
    </dgm:pt>
    <dgm:pt modelId="{AC76CF64-CB28-4212-B619-6EF0E5A1BEF5}" type="pres">
      <dgm:prSet presAssocID="{3271B2B3-BD8D-495D-978B-DB4B0C466BCF}" presName="node" presStyleLbl="node1" presStyleIdx="1" presStyleCnt="5">
        <dgm:presLayoutVars>
          <dgm:bulletEnabled val="1"/>
        </dgm:presLayoutVars>
      </dgm:prSet>
      <dgm:spPr/>
    </dgm:pt>
    <dgm:pt modelId="{2CB96009-5122-4F0B-8BCC-60C8038C5F8D}" type="pres">
      <dgm:prSet presAssocID="{3271B2B3-BD8D-495D-978B-DB4B0C466BCF}" presName="spNode" presStyleCnt="0"/>
      <dgm:spPr/>
    </dgm:pt>
    <dgm:pt modelId="{AD04FA5E-3F7C-45FF-BA33-D4AD22DD60EE}" type="pres">
      <dgm:prSet presAssocID="{1432F831-CBD3-4791-897A-6FE7C8E0912C}" presName="sibTrans" presStyleLbl="sibTrans1D1" presStyleIdx="1" presStyleCnt="5"/>
      <dgm:spPr/>
    </dgm:pt>
    <dgm:pt modelId="{4AABED10-8B60-4C49-8283-CB97410B0583}" type="pres">
      <dgm:prSet presAssocID="{EA6307C8-C6DB-4C6D-8770-EDA57395A5C4}" presName="node" presStyleLbl="node1" presStyleIdx="2" presStyleCnt="5">
        <dgm:presLayoutVars>
          <dgm:bulletEnabled val="1"/>
        </dgm:presLayoutVars>
      </dgm:prSet>
      <dgm:spPr/>
    </dgm:pt>
    <dgm:pt modelId="{A9F4894A-620C-4E91-883B-6C15BC41D901}" type="pres">
      <dgm:prSet presAssocID="{EA6307C8-C6DB-4C6D-8770-EDA57395A5C4}" presName="spNode" presStyleCnt="0"/>
      <dgm:spPr/>
    </dgm:pt>
    <dgm:pt modelId="{5D13D4FD-384F-4866-A12C-6056ED5F7D78}" type="pres">
      <dgm:prSet presAssocID="{3A74D633-6422-4941-AD92-89597C9C8E59}" presName="sibTrans" presStyleLbl="sibTrans1D1" presStyleIdx="2" presStyleCnt="5"/>
      <dgm:spPr/>
    </dgm:pt>
    <dgm:pt modelId="{CB779139-0D2A-4DDE-A2C7-20D74F435C22}" type="pres">
      <dgm:prSet presAssocID="{D84F092D-1A04-4660-8612-BB8ABC30129B}" presName="node" presStyleLbl="node1" presStyleIdx="3" presStyleCnt="5">
        <dgm:presLayoutVars>
          <dgm:bulletEnabled val="1"/>
        </dgm:presLayoutVars>
      </dgm:prSet>
      <dgm:spPr/>
    </dgm:pt>
    <dgm:pt modelId="{1D3644D4-BE8B-4935-846D-9E1F4A581597}" type="pres">
      <dgm:prSet presAssocID="{D84F092D-1A04-4660-8612-BB8ABC30129B}" presName="spNode" presStyleCnt="0"/>
      <dgm:spPr/>
    </dgm:pt>
    <dgm:pt modelId="{846BE229-4D3A-491A-9924-867F78AC22BC}" type="pres">
      <dgm:prSet presAssocID="{0CBDA1E5-679F-4311-99F2-84952958C109}" presName="sibTrans" presStyleLbl="sibTrans1D1" presStyleIdx="3" presStyleCnt="5"/>
      <dgm:spPr/>
    </dgm:pt>
    <dgm:pt modelId="{C0792B21-BABF-49CC-85C2-0D54649A2BB5}" type="pres">
      <dgm:prSet presAssocID="{258791DB-90A4-4C60-84D7-D9DFC852FB1E}" presName="node" presStyleLbl="node1" presStyleIdx="4" presStyleCnt="5">
        <dgm:presLayoutVars>
          <dgm:bulletEnabled val="1"/>
        </dgm:presLayoutVars>
      </dgm:prSet>
      <dgm:spPr/>
    </dgm:pt>
    <dgm:pt modelId="{0D542356-5A08-4D98-885B-0C3E69B076F9}" type="pres">
      <dgm:prSet presAssocID="{258791DB-90A4-4C60-84D7-D9DFC852FB1E}" presName="spNode" presStyleCnt="0"/>
      <dgm:spPr/>
    </dgm:pt>
    <dgm:pt modelId="{1582BDFA-71F3-4F17-BFE0-C8E49F0A36FE}" type="pres">
      <dgm:prSet presAssocID="{77F06C8A-FAD1-4916-9946-79CBACFA9586}" presName="sibTrans" presStyleLbl="sibTrans1D1" presStyleIdx="4" presStyleCnt="5"/>
      <dgm:spPr/>
    </dgm:pt>
  </dgm:ptLst>
  <dgm:cxnLst>
    <dgm:cxn modelId="{0A79C223-4903-466A-AECF-D093FC58A85C}" type="presOf" srcId="{77F06C8A-FAD1-4916-9946-79CBACFA9586}" destId="{1582BDFA-71F3-4F17-BFE0-C8E49F0A36FE}" srcOrd="0" destOrd="0" presId="urn:microsoft.com/office/officeart/2005/8/layout/cycle6"/>
    <dgm:cxn modelId="{F9298C2F-F98D-41A9-BDA0-352372F1F9AF}" type="presOf" srcId="{1432F831-CBD3-4791-897A-6FE7C8E0912C}" destId="{AD04FA5E-3F7C-45FF-BA33-D4AD22DD60EE}" srcOrd="0" destOrd="0" presId="urn:microsoft.com/office/officeart/2005/8/layout/cycle6"/>
    <dgm:cxn modelId="{1FED333B-507E-4776-9ABC-0C81A0FB180D}" type="presOf" srcId="{3271B2B3-BD8D-495D-978B-DB4B0C466BCF}" destId="{AC76CF64-CB28-4212-B619-6EF0E5A1BEF5}" srcOrd="0" destOrd="0" presId="urn:microsoft.com/office/officeart/2005/8/layout/cycle6"/>
    <dgm:cxn modelId="{D3E8523B-FE6A-4931-B9B5-0A729C0ED1F9}" srcId="{B22532C9-1097-4B3A-B8BF-02B7D8814DF9}" destId="{33C258D4-D827-4FBA-A536-60010652BE89}" srcOrd="0" destOrd="0" parTransId="{AF7DE311-0EAA-41A6-9A6D-B61A36F381B0}" sibTransId="{F86B254E-0F1E-4474-8278-7E6886ADC78A}"/>
    <dgm:cxn modelId="{604BEC3E-8AD6-4EC4-AF42-9E635A250E61}" srcId="{B22532C9-1097-4B3A-B8BF-02B7D8814DF9}" destId="{258791DB-90A4-4C60-84D7-D9DFC852FB1E}" srcOrd="4" destOrd="0" parTransId="{07D73092-2414-4BE1-8244-EC49EDE94446}" sibTransId="{77F06C8A-FAD1-4916-9946-79CBACFA9586}"/>
    <dgm:cxn modelId="{DC9F6D56-CE26-45B2-9B5B-FC9F8D869219}" type="presOf" srcId="{B22532C9-1097-4B3A-B8BF-02B7D8814DF9}" destId="{C4D6C2B0-AEC3-46AB-A5A4-9D217D9B61C8}" srcOrd="0" destOrd="0" presId="urn:microsoft.com/office/officeart/2005/8/layout/cycle6"/>
    <dgm:cxn modelId="{05972C61-6790-4CE7-A1E3-848F973AF936}" type="presOf" srcId="{33C258D4-D827-4FBA-A536-60010652BE89}" destId="{94BFB98C-FE7D-4FCD-8944-8EAACCC50942}" srcOrd="0" destOrd="0" presId="urn:microsoft.com/office/officeart/2005/8/layout/cycle6"/>
    <dgm:cxn modelId="{0E33CC96-A25E-4569-9F30-6A65630F1CB4}" type="presOf" srcId="{F86B254E-0F1E-4474-8278-7E6886ADC78A}" destId="{DD06FE4C-BE41-4EB5-B1A8-0FE62D43BA8C}" srcOrd="0" destOrd="0" presId="urn:microsoft.com/office/officeart/2005/8/layout/cycle6"/>
    <dgm:cxn modelId="{4D67B19A-47A9-4F70-8722-2F25A39B60B1}" type="presOf" srcId="{258791DB-90A4-4C60-84D7-D9DFC852FB1E}" destId="{C0792B21-BABF-49CC-85C2-0D54649A2BB5}" srcOrd="0" destOrd="0" presId="urn:microsoft.com/office/officeart/2005/8/layout/cycle6"/>
    <dgm:cxn modelId="{26BFC99B-9465-4BAD-BDF4-6A306043220C}" type="presOf" srcId="{EA6307C8-C6DB-4C6D-8770-EDA57395A5C4}" destId="{4AABED10-8B60-4C49-8283-CB97410B0583}" srcOrd="0" destOrd="0" presId="urn:microsoft.com/office/officeart/2005/8/layout/cycle6"/>
    <dgm:cxn modelId="{D2D9A7BE-A5B0-4639-A2BA-3810C58DA4E6}" type="presOf" srcId="{3A74D633-6422-4941-AD92-89597C9C8E59}" destId="{5D13D4FD-384F-4866-A12C-6056ED5F7D78}" srcOrd="0" destOrd="0" presId="urn:microsoft.com/office/officeart/2005/8/layout/cycle6"/>
    <dgm:cxn modelId="{5B4CE6C3-0185-452D-BBBE-AB2681AF05F1}" srcId="{B22532C9-1097-4B3A-B8BF-02B7D8814DF9}" destId="{EA6307C8-C6DB-4C6D-8770-EDA57395A5C4}" srcOrd="2" destOrd="0" parTransId="{3562AD7C-DF15-4F89-8D28-2B1DA9EBD6C1}" sibTransId="{3A74D633-6422-4941-AD92-89597C9C8E59}"/>
    <dgm:cxn modelId="{264DCAC4-18D5-4065-BCEC-BF87C45B7164}" type="presOf" srcId="{0CBDA1E5-679F-4311-99F2-84952958C109}" destId="{846BE229-4D3A-491A-9924-867F78AC22BC}" srcOrd="0" destOrd="0" presId="urn:microsoft.com/office/officeart/2005/8/layout/cycle6"/>
    <dgm:cxn modelId="{5194F8CC-C1A7-4D2F-9405-D6BDEA03AF61}" srcId="{B22532C9-1097-4B3A-B8BF-02B7D8814DF9}" destId="{D84F092D-1A04-4660-8612-BB8ABC30129B}" srcOrd="3" destOrd="0" parTransId="{70AF7980-73B9-4585-8CA5-0453F38ED8CC}" sibTransId="{0CBDA1E5-679F-4311-99F2-84952958C109}"/>
    <dgm:cxn modelId="{9EE15ADA-0C7F-4B10-9384-DC9DF733F519}" type="presOf" srcId="{D84F092D-1A04-4660-8612-BB8ABC30129B}" destId="{CB779139-0D2A-4DDE-A2C7-20D74F435C22}" srcOrd="0" destOrd="0" presId="urn:microsoft.com/office/officeart/2005/8/layout/cycle6"/>
    <dgm:cxn modelId="{DB94E9EE-2CA8-45F0-81A1-B33D8670C3B1}" srcId="{B22532C9-1097-4B3A-B8BF-02B7D8814DF9}" destId="{3271B2B3-BD8D-495D-978B-DB4B0C466BCF}" srcOrd="1" destOrd="0" parTransId="{91E661FB-DE3D-4287-B4BA-AEFE09024EFD}" sibTransId="{1432F831-CBD3-4791-897A-6FE7C8E0912C}"/>
    <dgm:cxn modelId="{09774FB0-88E5-49EB-A8B8-768677EF7109}" type="presParOf" srcId="{C4D6C2B0-AEC3-46AB-A5A4-9D217D9B61C8}" destId="{94BFB98C-FE7D-4FCD-8944-8EAACCC50942}" srcOrd="0" destOrd="0" presId="urn:microsoft.com/office/officeart/2005/8/layout/cycle6"/>
    <dgm:cxn modelId="{90325773-F342-45DC-BD26-FD2D55A14C06}" type="presParOf" srcId="{C4D6C2B0-AEC3-46AB-A5A4-9D217D9B61C8}" destId="{22A6DDB1-5C83-4A80-95B2-1EC493EF4D0E}" srcOrd="1" destOrd="0" presId="urn:microsoft.com/office/officeart/2005/8/layout/cycle6"/>
    <dgm:cxn modelId="{B76629BE-D4C9-4DA3-8363-20F7606D00FC}" type="presParOf" srcId="{C4D6C2B0-AEC3-46AB-A5A4-9D217D9B61C8}" destId="{DD06FE4C-BE41-4EB5-B1A8-0FE62D43BA8C}" srcOrd="2" destOrd="0" presId="urn:microsoft.com/office/officeart/2005/8/layout/cycle6"/>
    <dgm:cxn modelId="{47E3B5E9-7A21-4496-B770-A22713269B9F}" type="presParOf" srcId="{C4D6C2B0-AEC3-46AB-A5A4-9D217D9B61C8}" destId="{AC76CF64-CB28-4212-B619-6EF0E5A1BEF5}" srcOrd="3" destOrd="0" presId="urn:microsoft.com/office/officeart/2005/8/layout/cycle6"/>
    <dgm:cxn modelId="{DF7B2C39-6041-434F-9E78-96561A746DA5}" type="presParOf" srcId="{C4D6C2B0-AEC3-46AB-A5A4-9D217D9B61C8}" destId="{2CB96009-5122-4F0B-8BCC-60C8038C5F8D}" srcOrd="4" destOrd="0" presId="urn:microsoft.com/office/officeart/2005/8/layout/cycle6"/>
    <dgm:cxn modelId="{0EF5B0DA-A4D9-4F02-B651-0D2B61CAD757}" type="presParOf" srcId="{C4D6C2B0-AEC3-46AB-A5A4-9D217D9B61C8}" destId="{AD04FA5E-3F7C-45FF-BA33-D4AD22DD60EE}" srcOrd="5" destOrd="0" presId="urn:microsoft.com/office/officeart/2005/8/layout/cycle6"/>
    <dgm:cxn modelId="{3CA03194-0F80-4871-9399-0549261424D4}" type="presParOf" srcId="{C4D6C2B0-AEC3-46AB-A5A4-9D217D9B61C8}" destId="{4AABED10-8B60-4C49-8283-CB97410B0583}" srcOrd="6" destOrd="0" presId="urn:microsoft.com/office/officeart/2005/8/layout/cycle6"/>
    <dgm:cxn modelId="{552FAD87-AF61-421B-A6FA-E62C030FBD9F}" type="presParOf" srcId="{C4D6C2B0-AEC3-46AB-A5A4-9D217D9B61C8}" destId="{A9F4894A-620C-4E91-883B-6C15BC41D901}" srcOrd="7" destOrd="0" presId="urn:microsoft.com/office/officeart/2005/8/layout/cycle6"/>
    <dgm:cxn modelId="{E49A66E8-F842-4381-8AC8-3FFA15F7A333}" type="presParOf" srcId="{C4D6C2B0-AEC3-46AB-A5A4-9D217D9B61C8}" destId="{5D13D4FD-384F-4866-A12C-6056ED5F7D78}" srcOrd="8" destOrd="0" presId="urn:microsoft.com/office/officeart/2005/8/layout/cycle6"/>
    <dgm:cxn modelId="{BBA848E9-1922-4000-95FA-C77FCD4C2E23}" type="presParOf" srcId="{C4D6C2B0-AEC3-46AB-A5A4-9D217D9B61C8}" destId="{CB779139-0D2A-4DDE-A2C7-20D74F435C22}" srcOrd="9" destOrd="0" presId="urn:microsoft.com/office/officeart/2005/8/layout/cycle6"/>
    <dgm:cxn modelId="{6029B45B-D5D7-46E9-9EB5-BB4956C9CCC1}" type="presParOf" srcId="{C4D6C2B0-AEC3-46AB-A5A4-9D217D9B61C8}" destId="{1D3644D4-BE8B-4935-846D-9E1F4A581597}" srcOrd="10" destOrd="0" presId="urn:microsoft.com/office/officeart/2005/8/layout/cycle6"/>
    <dgm:cxn modelId="{A1B94907-750A-4313-ABBE-0F2532827A46}" type="presParOf" srcId="{C4D6C2B0-AEC3-46AB-A5A4-9D217D9B61C8}" destId="{846BE229-4D3A-491A-9924-867F78AC22BC}" srcOrd="11" destOrd="0" presId="urn:microsoft.com/office/officeart/2005/8/layout/cycle6"/>
    <dgm:cxn modelId="{E6867EF2-4BC9-409D-AD7C-410E1E3E460F}" type="presParOf" srcId="{C4D6C2B0-AEC3-46AB-A5A4-9D217D9B61C8}" destId="{C0792B21-BABF-49CC-85C2-0D54649A2BB5}" srcOrd="12" destOrd="0" presId="urn:microsoft.com/office/officeart/2005/8/layout/cycle6"/>
    <dgm:cxn modelId="{4AA752FB-C8DD-4C48-B367-9F3A40109E2F}" type="presParOf" srcId="{C4D6C2B0-AEC3-46AB-A5A4-9D217D9B61C8}" destId="{0D542356-5A08-4D98-885B-0C3E69B076F9}" srcOrd="13" destOrd="0" presId="urn:microsoft.com/office/officeart/2005/8/layout/cycle6"/>
    <dgm:cxn modelId="{F02F4ACD-7B6B-4B1B-B07E-BA9A2B9C224E}" type="presParOf" srcId="{C4D6C2B0-AEC3-46AB-A5A4-9D217D9B61C8}" destId="{1582BDFA-71F3-4F17-BFE0-C8E49F0A36FE}"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22532C9-1097-4B3A-B8BF-02B7D8814DF9}"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33C258D4-D827-4FBA-A536-60010652BE89}">
      <dgm:prSet phldrT="[Text]" phldr="0"/>
      <dgm:spPr>
        <a:solidFill>
          <a:srgbClr val="A5A0CF"/>
        </a:solidFill>
      </dgm:spPr>
      <dgm:t>
        <a:bodyPr/>
        <a:lstStyle/>
        <a:p>
          <a:pPr rtl="0"/>
          <a:r>
            <a:rPr lang="en-US">
              <a:solidFill>
                <a:srgbClr val="000000"/>
              </a:solidFill>
            </a:rPr>
            <a:t>Attendance and tardiness</a:t>
          </a:r>
          <a:endParaRPr lang="en-US"/>
        </a:p>
      </dgm:t>
    </dgm:pt>
    <dgm:pt modelId="{AF7DE311-0EAA-41A6-9A6D-B61A36F381B0}" type="parTrans" cxnId="{D3E8523B-FE6A-4931-B9B5-0A729C0ED1F9}">
      <dgm:prSet/>
      <dgm:spPr/>
      <dgm:t>
        <a:bodyPr/>
        <a:lstStyle/>
        <a:p>
          <a:endParaRPr lang="en-US"/>
        </a:p>
      </dgm:t>
    </dgm:pt>
    <dgm:pt modelId="{F86B254E-0F1E-4474-8278-7E6886ADC78A}" type="sibTrans" cxnId="{D3E8523B-FE6A-4931-B9B5-0A729C0ED1F9}">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3271B2B3-BD8D-495D-978B-DB4B0C466BCF}">
      <dgm:prSet phldrT="[Text]" phldr="0"/>
      <dgm:spPr>
        <a:solidFill>
          <a:srgbClr val="FFC000"/>
        </a:solidFill>
      </dgm:spPr>
      <dgm:t>
        <a:bodyPr/>
        <a:lstStyle/>
        <a:p>
          <a:pPr rtl="0"/>
          <a:r>
            <a:rPr lang="en-US">
              <a:solidFill>
                <a:srgbClr val="000000"/>
              </a:solidFill>
            </a:rPr>
            <a:t>Preparation for class</a:t>
          </a:r>
          <a:endParaRPr lang="en-US"/>
        </a:p>
      </dgm:t>
    </dgm:pt>
    <dgm:pt modelId="{91E661FB-DE3D-4287-B4BA-AEFE09024EFD}" type="parTrans" cxnId="{DB94E9EE-2CA8-45F0-81A1-B33D8670C3B1}">
      <dgm:prSet/>
      <dgm:spPr/>
      <dgm:t>
        <a:bodyPr/>
        <a:lstStyle/>
        <a:p>
          <a:endParaRPr lang="en-US"/>
        </a:p>
      </dgm:t>
    </dgm:pt>
    <dgm:pt modelId="{1432F831-CBD3-4791-897A-6FE7C8E0912C}" type="sibTrans" cxnId="{DB94E9EE-2CA8-45F0-81A1-B33D8670C3B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EA6307C8-C6DB-4C6D-8770-EDA57395A5C4}">
      <dgm:prSet phldrT="[Text]" phldr="0"/>
      <dgm:spPr>
        <a:solidFill>
          <a:srgbClr val="A5A0CF"/>
        </a:solidFill>
      </dgm:spPr>
      <dgm:t>
        <a:bodyPr/>
        <a:lstStyle/>
        <a:p>
          <a:pPr rtl="0"/>
          <a:r>
            <a:rPr lang="en-US" dirty="0">
              <a:solidFill>
                <a:schemeClr val="tx1"/>
              </a:solidFill>
            </a:rPr>
            <a:t>Participation in </a:t>
          </a:r>
          <a:r>
            <a:rPr lang="en-US" dirty="0">
              <a:solidFill>
                <a:schemeClr val="tx1"/>
              </a:solidFill>
              <a:latin typeface="Calibri"/>
            </a:rPr>
            <a:t>in-class activities</a:t>
          </a:r>
          <a:endParaRPr lang="en-US" dirty="0">
            <a:solidFill>
              <a:schemeClr val="tx1"/>
            </a:solidFill>
          </a:endParaRPr>
        </a:p>
      </dgm:t>
    </dgm:pt>
    <dgm:pt modelId="{3562AD7C-DF15-4F89-8D28-2B1DA9EBD6C1}" type="parTrans" cxnId="{5B4CE6C3-0185-452D-BBBE-AB2681AF05F1}">
      <dgm:prSet/>
      <dgm:spPr/>
      <dgm:t>
        <a:bodyPr/>
        <a:lstStyle/>
        <a:p>
          <a:endParaRPr lang="en-US"/>
        </a:p>
      </dgm:t>
    </dgm:pt>
    <dgm:pt modelId="{3A74D633-6422-4941-AD92-89597C9C8E59}" type="sibTrans" cxnId="{5B4CE6C3-0185-452D-BBBE-AB2681AF05F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D84F092D-1A04-4660-8612-BB8ABC30129B}">
      <dgm:prSet phldrT="[Text]" phldr="0"/>
      <dgm:spPr>
        <a:solidFill>
          <a:srgbClr val="A5A0CF"/>
        </a:solidFill>
      </dgm:spPr>
      <dgm:t>
        <a:bodyPr/>
        <a:lstStyle/>
        <a:p>
          <a:pPr rtl="0"/>
          <a:r>
            <a:rPr lang="en-US" dirty="0">
              <a:solidFill>
                <a:schemeClr val="tx1"/>
              </a:solidFill>
              <a:latin typeface="Calibri"/>
            </a:rPr>
            <a:t>Out-of-class review</a:t>
          </a:r>
          <a:endParaRPr lang="en-US" dirty="0">
            <a:solidFill>
              <a:schemeClr val="tx1"/>
            </a:solidFill>
          </a:endParaRPr>
        </a:p>
      </dgm:t>
    </dgm:pt>
    <dgm:pt modelId="{70AF7980-73B9-4585-8CA5-0453F38ED8CC}" type="parTrans" cxnId="{5194F8CC-C1A7-4D2F-9405-D6BDEA03AF61}">
      <dgm:prSet/>
      <dgm:spPr/>
      <dgm:t>
        <a:bodyPr/>
        <a:lstStyle/>
        <a:p>
          <a:endParaRPr lang="en-US"/>
        </a:p>
      </dgm:t>
    </dgm:pt>
    <dgm:pt modelId="{0CBDA1E5-679F-4311-99F2-84952958C109}" type="sibTrans" cxnId="{5194F8CC-C1A7-4D2F-9405-D6BDEA03AF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258791DB-90A4-4C60-84D7-D9DFC852FB1E}">
      <dgm:prSet phldrT="[Text]" phldr="0"/>
      <dgm:spPr>
        <a:solidFill>
          <a:srgbClr val="A5A0CF"/>
        </a:solidFill>
      </dgm:spPr>
      <dgm:t>
        <a:bodyPr/>
        <a:lstStyle/>
        <a:p>
          <a:pPr rtl="0"/>
          <a:r>
            <a:rPr lang="en-US">
              <a:solidFill>
                <a:srgbClr val="000000"/>
              </a:solidFill>
            </a:rPr>
            <a:t>Participation in other ways</a:t>
          </a:r>
          <a:endParaRPr lang="en-US"/>
        </a:p>
      </dgm:t>
    </dgm:pt>
    <dgm:pt modelId="{07D73092-2414-4BE1-8244-EC49EDE94446}" type="parTrans" cxnId="{604BEC3E-8AD6-4EC4-AF42-9E635A250E61}">
      <dgm:prSet/>
      <dgm:spPr/>
      <dgm:t>
        <a:bodyPr/>
        <a:lstStyle/>
        <a:p>
          <a:endParaRPr lang="en-US"/>
        </a:p>
      </dgm:t>
    </dgm:pt>
    <dgm:pt modelId="{77F06C8A-FAD1-4916-9946-79CBACFA9586}" type="sibTrans" cxnId="{604BEC3E-8AD6-4EC4-AF42-9E635A250E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C4D6C2B0-AEC3-46AB-A5A4-9D217D9B61C8}" type="pres">
      <dgm:prSet presAssocID="{B22532C9-1097-4B3A-B8BF-02B7D8814DF9}" presName="cycle" presStyleCnt="0">
        <dgm:presLayoutVars>
          <dgm:dir/>
          <dgm:resizeHandles val="exact"/>
        </dgm:presLayoutVars>
      </dgm:prSet>
      <dgm:spPr/>
    </dgm:pt>
    <dgm:pt modelId="{94BFB98C-FE7D-4FCD-8944-8EAACCC50942}" type="pres">
      <dgm:prSet presAssocID="{33C258D4-D827-4FBA-A536-60010652BE89}" presName="node" presStyleLbl="node1" presStyleIdx="0" presStyleCnt="5">
        <dgm:presLayoutVars>
          <dgm:bulletEnabled val="1"/>
        </dgm:presLayoutVars>
      </dgm:prSet>
      <dgm:spPr/>
    </dgm:pt>
    <dgm:pt modelId="{22A6DDB1-5C83-4A80-95B2-1EC493EF4D0E}" type="pres">
      <dgm:prSet presAssocID="{33C258D4-D827-4FBA-A536-60010652BE89}" presName="spNode" presStyleCnt="0"/>
      <dgm:spPr/>
    </dgm:pt>
    <dgm:pt modelId="{DD06FE4C-BE41-4EB5-B1A8-0FE62D43BA8C}" type="pres">
      <dgm:prSet presAssocID="{F86B254E-0F1E-4474-8278-7E6886ADC78A}" presName="sibTrans" presStyleLbl="sibTrans1D1" presStyleIdx="0" presStyleCnt="5"/>
      <dgm:spPr/>
    </dgm:pt>
    <dgm:pt modelId="{AC76CF64-CB28-4212-B619-6EF0E5A1BEF5}" type="pres">
      <dgm:prSet presAssocID="{3271B2B3-BD8D-495D-978B-DB4B0C466BCF}" presName="node" presStyleLbl="node1" presStyleIdx="1" presStyleCnt="5">
        <dgm:presLayoutVars>
          <dgm:bulletEnabled val="1"/>
        </dgm:presLayoutVars>
      </dgm:prSet>
      <dgm:spPr/>
    </dgm:pt>
    <dgm:pt modelId="{2CB96009-5122-4F0B-8BCC-60C8038C5F8D}" type="pres">
      <dgm:prSet presAssocID="{3271B2B3-BD8D-495D-978B-DB4B0C466BCF}" presName="spNode" presStyleCnt="0"/>
      <dgm:spPr/>
    </dgm:pt>
    <dgm:pt modelId="{AD04FA5E-3F7C-45FF-BA33-D4AD22DD60EE}" type="pres">
      <dgm:prSet presAssocID="{1432F831-CBD3-4791-897A-6FE7C8E0912C}" presName="sibTrans" presStyleLbl="sibTrans1D1" presStyleIdx="1" presStyleCnt="5"/>
      <dgm:spPr/>
    </dgm:pt>
    <dgm:pt modelId="{4AABED10-8B60-4C49-8283-CB97410B0583}" type="pres">
      <dgm:prSet presAssocID="{EA6307C8-C6DB-4C6D-8770-EDA57395A5C4}" presName="node" presStyleLbl="node1" presStyleIdx="2" presStyleCnt="5">
        <dgm:presLayoutVars>
          <dgm:bulletEnabled val="1"/>
        </dgm:presLayoutVars>
      </dgm:prSet>
      <dgm:spPr/>
    </dgm:pt>
    <dgm:pt modelId="{A9F4894A-620C-4E91-883B-6C15BC41D901}" type="pres">
      <dgm:prSet presAssocID="{EA6307C8-C6DB-4C6D-8770-EDA57395A5C4}" presName="spNode" presStyleCnt="0"/>
      <dgm:spPr/>
    </dgm:pt>
    <dgm:pt modelId="{5D13D4FD-384F-4866-A12C-6056ED5F7D78}" type="pres">
      <dgm:prSet presAssocID="{3A74D633-6422-4941-AD92-89597C9C8E59}" presName="sibTrans" presStyleLbl="sibTrans1D1" presStyleIdx="2" presStyleCnt="5"/>
      <dgm:spPr/>
    </dgm:pt>
    <dgm:pt modelId="{CB779139-0D2A-4DDE-A2C7-20D74F435C22}" type="pres">
      <dgm:prSet presAssocID="{D84F092D-1A04-4660-8612-BB8ABC30129B}" presName="node" presStyleLbl="node1" presStyleIdx="3" presStyleCnt="5">
        <dgm:presLayoutVars>
          <dgm:bulletEnabled val="1"/>
        </dgm:presLayoutVars>
      </dgm:prSet>
      <dgm:spPr/>
    </dgm:pt>
    <dgm:pt modelId="{1D3644D4-BE8B-4935-846D-9E1F4A581597}" type="pres">
      <dgm:prSet presAssocID="{D84F092D-1A04-4660-8612-BB8ABC30129B}" presName="spNode" presStyleCnt="0"/>
      <dgm:spPr/>
    </dgm:pt>
    <dgm:pt modelId="{846BE229-4D3A-491A-9924-867F78AC22BC}" type="pres">
      <dgm:prSet presAssocID="{0CBDA1E5-679F-4311-99F2-84952958C109}" presName="sibTrans" presStyleLbl="sibTrans1D1" presStyleIdx="3" presStyleCnt="5"/>
      <dgm:spPr/>
    </dgm:pt>
    <dgm:pt modelId="{C0792B21-BABF-49CC-85C2-0D54649A2BB5}" type="pres">
      <dgm:prSet presAssocID="{258791DB-90A4-4C60-84D7-D9DFC852FB1E}" presName="node" presStyleLbl="node1" presStyleIdx="4" presStyleCnt="5">
        <dgm:presLayoutVars>
          <dgm:bulletEnabled val="1"/>
        </dgm:presLayoutVars>
      </dgm:prSet>
      <dgm:spPr/>
    </dgm:pt>
    <dgm:pt modelId="{0D542356-5A08-4D98-885B-0C3E69B076F9}" type="pres">
      <dgm:prSet presAssocID="{258791DB-90A4-4C60-84D7-D9DFC852FB1E}" presName="spNode" presStyleCnt="0"/>
      <dgm:spPr/>
    </dgm:pt>
    <dgm:pt modelId="{1582BDFA-71F3-4F17-BFE0-C8E49F0A36FE}" type="pres">
      <dgm:prSet presAssocID="{77F06C8A-FAD1-4916-9946-79CBACFA9586}" presName="sibTrans" presStyleLbl="sibTrans1D1" presStyleIdx="4" presStyleCnt="5"/>
      <dgm:spPr/>
    </dgm:pt>
  </dgm:ptLst>
  <dgm:cxnLst>
    <dgm:cxn modelId="{0A79C223-4903-466A-AECF-D093FC58A85C}" type="presOf" srcId="{77F06C8A-FAD1-4916-9946-79CBACFA9586}" destId="{1582BDFA-71F3-4F17-BFE0-C8E49F0A36FE}" srcOrd="0" destOrd="0" presId="urn:microsoft.com/office/officeart/2005/8/layout/cycle6"/>
    <dgm:cxn modelId="{F9298C2F-F98D-41A9-BDA0-352372F1F9AF}" type="presOf" srcId="{1432F831-CBD3-4791-897A-6FE7C8E0912C}" destId="{AD04FA5E-3F7C-45FF-BA33-D4AD22DD60EE}" srcOrd="0" destOrd="0" presId="urn:microsoft.com/office/officeart/2005/8/layout/cycle6"/>
    <dgm:cxn modelId="{1FED333B-507E-4776-9ABC-0C81A0FB180D}" type="presOf" srcId="{3271B2B3-BD8D-495D-978B-DB4B0C466BCF}" destId="{AC76CF64-CB28-4212-B619-6EF0E5A1BEF5}" srcOrd="0" destOrd="0" presId="urn:microsoft.com/office/officeart/2005/8/layout/cycle6"/>
    <dgm:cxn modelId="{D3E8523B-FE6A-4931-B9B5-0A729C0ED1F9}" srcId="{B22532C9-1097-4B3A-B8BF-02B7D8814DF9}" destId="{33C258D4-D827-4FBA-A536-60010652BE89}" srcOrd="0" destOrd="0" parTransId="{AF7DE311-0EAA-41A6-9A6D-B61A36F381B0}" sibTransId="{F86B254E-0F1E-4474-8278-7E6886ADC78A}"/>
    <dgm:cxn modelId="{604BEC3E-8AD6-4EC4-AF42-9E635A250E61}" srcId="{B22532C9-1097-4B3A-B8BF-02B7D8814DF9}" destId="{258791DB-90A4-4C60-84D7-D9DFC852FB1E}" srcOrd="4" destOrd="0" parTransId="{07D73092-2414-4BE1-8244-EC49EDE94446}" sibTransId="{77F06C8A-FAD1-4916-9946-79CBACFA9586}"/>
    <dgm:cxn modelId="{DC9F6D56-CE26-45B2-9B5B-FC9F8D869219}" type="presOf" srcId="{B22532C9-1097-4B3A-B8BF-02B7D8814DF9}" destId="{C4D6C2B0-AEC3-46AB-A5A4-9D217D9B61C8}" srcOrd="0" destOrd="0" presId="urn:microsoft.com/office/officeart/2005/8/layout/cycle6"/>
    <dgm:cxn modelId="{05972C61-6790-4CE7-A1E3-848F973AF936}" type="presOf" srcId="{33C258D4-D827-4FBA-A536-60010652BE89}" destId="{94BFB98C-FE7D-4FCD-8944-8EAACCC50942}" srcOrd="0" destOrd="0" presId="urn:microsoft.com/office/officeart/2005/8/layout/cycle6"/>
    <dgm:cxn modelId="{0E33CC96-A25E-4569-9F30-6A65630F1CB4}" type="presOf" srcId="{F86B254E-0F1E-4474-8278-7E6886ADC78A}" destId="{DD06FE4C-BE41-4EB5-B1A8-0FE62D43BA8C}" srcOrd="0" destOrd="0" presId="urn:microsoft.com/office/officeart/2005/8/layout/cycle6"/>
    <dgm:cxn modelId="{4D67B19A-47A9-4F70-8722-2F25A39B60B1}" type="presOf" srcId="{258791DB-90A4-4C60-84D7-D9DFC852FB1E}" destId="{C0792B21-BABF-49CC-85C2-0D54649A2BB5}" srcOrd="0" destOrd="0" presId="urn:microsoft.com/office/officeart/2005/8/layout/cycle6"/>
    <dgm:cxn modelId="{26BFC99B-9465-4BAD-BDF4-6A306043220C}" type="presOf" srcId="{EA6307C8-C6DB-4C6D-8770-EDA57395A5C4}" destId="{4AABED10-8B60-4C49-8283-CB97410B0583}" srcOrd="0" destOrd="0" presId="urn:microsoft.com/office/officeart/2005/8/layout/cycle6"/>
    <dgm:cxn modelId="{D2D9A7BE-A5B0-4639-A2BA-3810C58DA4E6}" type="presOf" srcId="{3A74D633-6422-4941-AD92-89597C9C8E59}" destId="{5D13D4FD-384F-4866-A12C-6056ED5F7D78}" srcOrd="0" destOrd="0" presId="urn:microsoft.com/office/officeart/2005/8/layout/cycle6"/>
    <dgm:cxn modelId="{5B4CE6C3-0185-452D-BBBE-AB2681AF05F1}" srcId="{B22532C9-1097-4B3A-B8BF-02B7D8814DF9}" destId="{EA6307C8-C6DB-4C6D-8770-EDA57395A5C4}" srcOrd="2" destOrd="0" parTransId="{3562AD7C-DF15-4F89-8D28-2B1DA9EBD6C1}" sibTransId="{3A74D633-6422-4941-AD92-89597C9C8E59}"/>
    <dgm:cxn modelId="{264DCAC4-18D5-4065-BCEC-BF87C45B7164}" type="presOf" srcId="{0CBDA1E5-679F-4311-99F2-84952958C109}" destId="{846BE229-4D3A-491A-9924-867F78AC22BC}" srcOrd="0" destOrd="0" presId="urn:microsoft.com/office/officeart/2005/8/layout/cycle6"/>
    <dgm:cxn modelId="{5194F8CC-C1A7-4D2F-9405-D6BDEA03AF61}" srcId="{B22532C9-1097-4B3A-B8BF-02B7D8814DF9}" destId="{D84F092D-1A04-4660-8612-BB8ABC30129B}" srcOrd="3" destOrd="0" parTransId="{70AF7980-73B9-4585-8CA5-0453F38ED8CC}" sibTransId="{0CBDA1E5-679F-4311-99F2-84952958C109}"/>
    <dgm:cxn modelId="{9EE15ADA-0C7F-4B10-9384-DC9DF733F519}" type="presOf" srcId="{D84F092D-1A04-4660-8612-BB8ABC30129B}" destId="{CB779139-0D2A-4DDE-A2C7-20D74F435C22}" srcOrd="0" destOrd="0" presId="urn:microsoft.com/office/officeart/2005/8/layout/cycle6"/>
    <dgm:cxn modelId="{DB94E9EE-2CA8-45F0-81A1-B33D8670C3B1}" srcId="{B22532C9-1097-4B3A-B8BF-02B7D8814DF9}" destId="{3271B2B3-BD8D-495D-978B-DB4B0C466BCF}" srcOrd="1" destOrd="0" parTransId="{91E661FB-DE3D-4287-B4BA-AEFE09024EFD}" sibTransId="{1432F831-CBD3-4791-897A-6FE7C8E0912C}"/>
    <dgm:cxn modelId="{09774FB0-88E5-49EB-A8B8-768677EF7109}" type="presParOf" srcId="{C4D6C2B0-AEC3-46AB-A5A4-9D217D9B61C8}" destId="{94BFB98C-FE7D-4FCD-8944-8EAACCC50942}" srcOrd="0" destOrd="0" presId="urn:microsoft.com/office/officeart/2005/8/layout/cycle6"/>
    <dgm:cxn modelId="{90325773-F342-45DC-BD26-FD2D55A14C06}" type="presParOf" srcId="{C4D6C2B0-AEC3-46AB-A5A4-9D217D9B61C8}" destId="{22A6DDB1-5C83-4A80-95B2-1EC493EF4D0E}" srcOrd="1" destOrd="0" presId="urn:microsoft.com/office/officeart/2005/8/layout/cycle6"/>
    <dgm:cxn modelId="{B76629BE-D4C9-4DA3-8363-20F7606D00FC}" type="presParOf" srcId="{C4D6C2B0-AEC3-46AB-A5A4-9D217D9B61C8}" destId="{DD06FE4C-BE41-4EB5-B1A8-0FE62D43BA8C}" srcOrd="2" destOrd="0" presId="urn:microsoft.com/office/officeart/2005/8/layout/cycle6"/>
    <dgm:cxn modelId="{47E3B5E9-7A21-4496-B770-A22713269B9F}" type="presParOf" srcId="{C4D6C2B0-AEC3-46AB-A5A4-9D217D9B61C8}" destId="{AC76CF64-CB28-4212-B619-6EF0E5A1BEF5}" srcOrd="3" destOrd="0" presId="urn:microsoft.com/office/officeart/2005/8/layout/cycle6"/>
    <dgm:cxn modelId="{DF7B2C39-6041-434F-9E78-96561A746DA5}" type="presParOf" srcId="{C4D6C2B0-AEC3-46AB-A5A4-9D217D9B61C8}" destId="{2CB96009-5122-4F0B-8BCC-60C8038C5F8D}" srcOrd="4" destOrd="0" presId="urn:microsoft.com/office/officeart/2005/8/layout/cycle6"/>
    <dgm:cxn modelId="{0EF5B0DA-A4D9-4F02-B651-0D2B61CAD757}" type="presParOf" srcId="{C4D6C2B0-AEC3-46AB-A5A4-9D217D9B61C8}" destId="{AD04FA5E-3F7C-45FF-BA33-D4AD22DD60EE}" srcOrd="5" destOrd="0" presId="urn:microsoft.com/office/officeart/2005/8/layout/cycle6"/>
    <dgm:cxn modelId="{3CA03194-0F80-4871-9399-0549261424D4}" type="presParOf" srcId="{C4D6C2B0-AEC3-46AB-A5A4-9D217D9B61C8}" destId="{4AABED10-8B60-4C49-8283-CB97410B0583}" srcOrd="6" destOrd="0" presId="urn:microsoft.com/office/officeart/2005/8/layout/cycle6"/>
    <dgm:cxn modelId="{552FAD87-AF61-421B-A6FA-E62C030FBD9F}" type="presParOf" srcId="{C4D6C2B0-AEC3-46AB-A5A4-9D217D9B61C8}" destId="{A9F4894A-620C-4E91-883B-6C15BC41D901}" srcOrd="7" destOrd="0" presId="urn:microsoft.com/office/officeart/2005/8/layout/cycle6"/>
    <dgm:cxn modelId="{E49A66E8-F842-4381-8AC8-3FFA15F7A333}" type="presParOf" srcId="{C4D6C2B0-AEC3-46AB-A5A4-9D217D9B61C8}" destId="{5D13D4FD-384F-4866-A12C-6056ED5F7D78}" srcOrd="8" destOrd="0" presId="urn:microsoft.com/office/officeart/2005/8/layout/cycle6"/>
    <dgm:cxn modelId="{BBA848E9-1922-4000-95FA-C77FCD4C2E23}" type="presParOf" srcId="{C4D6C2B0-AEC3-46AB-A5A4-9D217D9B61C8}" destId="{CB779139-0D2A-4DDE-A2C7-20D74F435C22}" srcOrd="9" destOrd="0" presId="urn:microsoft.com/office/officeart/2005/8/layout/cycle6"/>
    <dgm:cxn modelId="{6029B45B-D5D7-46E9-9EB5-BB4956C9CCC1}" type="presParOf" srcId="{C4D6C2B0-AEC3-46AB-A5A4-9D217D9B61C8}" destId="{1D3644D4-BE8B-4935-846D-9E1F4A581597}" srcOrd="10" destOrd="0" presId="urn:microsoft.com/office/officeart/2005/8/layout/cycle6"/>
    <dgm:cxn modelId="{A1B94907-750A-4313-ABBE-0F2532827A46}" type="presParOf" srcId="{C4D6C2B0-AEC3-46AB-A5A4-9D217D9B61C8}" destId="{846BE229-4D3A-491A-9924-867F78AC22BC}" srcOrd="11" destOrd="0" presId="urn:microsoft.com/office/officeart/2005/8/layout/cycle6"/>
    <dgm:cxn modelId="{E6867EF2-4BC9-409D-AD7C-410E1E3E460F}" type="presParOf" srcId="{C4D6C2B0-AEC3-46AB-A5A4-9D217D9B61C8}" destId="{C0792B21-BABF-49CC-85C2-0D54649A2BB5}" srcOrd="12" destOrd="0" presId="urn:microsoft.com/office/officeart/2005/8/layout/cycle6"/>
    <dgm:cxn modelId="{4AA752FB-C8DD-4C48-B367-9F3A40109E2F}" type="presParOf" srcId="{C4D6C2B0-AEC3-46AB-A5A4-9D217D9B61C8}" destId="{0D542356-5A08-4D98-885B-0C3E69B076F9}" srcOrd="13" destOrd="0" presId="urn:microsoft.com/office/officeart/2005/8/layout/cycle6"/>
    <dgm:cxn modelId="{F02F4ACD-7B6B-4B1B-B07E-BA9A2B9C224E}" type="presParOf" srcId="{C4D6C2B0-AEC3-46AB-A5A4-9D217D9B61C8}" destId="{1582BDFA-71F3-4F17-BFE0-C8E49F0A36FE}"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2532C9-1097-4B3A-B8BF-02B7D8814DF9}"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33C258D4-D827-4FBA-A536-60010652BE89}">
      <dgm:prSet phldrT="[Text]" phldr="0"/>
      <dgm:spPr>
        <a:solidFill>
          <a:srgbClr val="A5A0CF"/>
        </a:solidFill>
      </dgm:spPr>
      <dgm:t>
        <a:bodyPr/>
        <a:lstStyle/>
        <a:p>
          <a:pPr rtl="0"/>
          <a:r>
            <a:rPr lang="en-US">
              <a:solidFill>
                <a:srgbClr val="000000"/>
              </a:solidFill>
            </a:rPr>
            <a:t>Attendance and tardiness</a:t>
          </a:r>
          <a:endParaRPr lang="en-US"/>
        </a:p>
      </dgm:t>
    </dgm:pt>
    <dgm:pt modelId="{AF7DE311-0EAA-41A6-9A6D-B61A36F381B0}" type="parTrans" cxnId="{D3E8523B-FE6A-4931-B9B5-0A729C0ED1F9}">
      <dgm:prSet/>
      <dgm:spPr/>
      <dgm:t>
        <a:bodyPr/>
        <a:lstStyle/>
        <a:p>
          <a:endParaRPr lang="en-US"/>
        </a:p>
      </dgm:t>
    </dgm:pt>
    <dgm:pt modelId="{F86B254E-0F1E-4474-8278-7E6886ADC78A}" type="sibTrans" cxnId="{D3E8523B-FE6A-4931-B9B5-0A729C0ED1F9}">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3271B2B3-BD8D-495D-978B-DB4B0C466BCF}">
      <dgm:prSet phldrT="[Text]" phldr="0"/>
      <dgm:spPr>
        <a:solidFill>
          <a:srgbClr val="A5A0CF"/>
        </a:solidFill>
      </dgm:spPr>
      <dgm:t>
        <a:bodyPr/>
        <a:lstStyle/>
        <a:p>
          <a:pPr rtl="0"/>
          <a:r>
            <a:rPr lang="en-US">
              <a:solidFill>
                <a:srgbClr val="000000"/>
              </a:solidFill>
            </a:rPr>
            <a:t>Preparation for class</a:t>
          </a:r>
          <a:endParaRPr lang="en-US"/>
        </a:p>
      </dgm:t>
    </dgm:pt>
    <dgm:pt modelId="{91E661FB-DE3D-4287-B4BA-AEFE09024EFD}" type="parTrans" cxnId="{DB94E9EE-2CA8-45F0-81A1-B33D8670C3B1}">
      <dgm:prSet/>
      <dgm:spPr/>
      <dgm:t>
        <a:bodyPr/>
        <a:lstStyle/>
        <a:p>
          <a:endParaRPr lang="en-US"/>
        </a:p>
      </dgm:t>
    </dgm:pt>
    <dgm:pt modelId="{1432F831-CBD3-4791-897A-6FE7C8E0912C}" type="sibTrans" cxnId="{DB94E9EE-2CA8-45F0-81A1-B33D8670C3B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EA6307C8-C6DB-4C6D-8770-EDA57395A5C4}">
      <dgm:prSet phldrT="[Text]" phldr="0"/>
      <dgm:spPr>
        <a:solidFill>
          <a:srgbClr val="FFC20C"/>
        </a:solidFill>
      </dgm:spPr>
      <dgm:t>
        <a:bodyPr/>
        <a:lstStyle/>
        <a:p>
          <a:pPr rtl="0"/>
          <a:r>
            <a:rPr lang="en-US" dirty="0">
              <a:solidFill>
                <a:schemeClr val="tx1"/>
              </a:solidFill>
            </a:rPr>
            <a:t>Participation in </a:t>
          </a:r>
          <a:r>
            <a:rPr lang="en-US" dirty="0">
              <a:solidFill>
                <a:schemeClr val="tx1"/>
              </a:solidFill>
              <a:latin typeface="Calibri"/>
            </a:rPr>
            <a:t>in-class activities</a:t>
          </a:r>
          <a:endParaRPr lang="en-US" dirty="0">
            <a:solidFill>
              <a:schemeClr val="tx1"/>
            </a:solidFill>
          </a:endParaRPr>
        </a:p>
      </dgm:t>
    </dgm:pt>
    <dgm:pt modelId="{3562AD7C-DF15-4F89-8D28-2B1DA9EBD6C1}" type="parTrans" cxnId="{5B4CE6C3-0185-452D-BBBE-AB2681AF05F1}">
      <dgm:prSet/>
      <dgm:spPr/>
      <dgm:t>
        <a:bodyPr/>
        <a:lstStyle/>
        <a:p>
          <a:endParaRPr lang="en-US"/>
        </a:p>
      </dgm:t>
    </dgm:pt>
    <dgm:pt modelId="{3A74D633-6422-4941-AD92-89597C9C8E59}" type="sibTrans" cxnId="{5B4CE6C3-0185-452D-BBBE-AB2681AF05F1}">
      <dgm:prSet/>
      <dgm:spPr/>
      <dgm:t>
        <a:bodyPr/>
        <a:lstStyle/>
        <a:p>
          <a:endParaRPr lang="en-US"/>
        </a:p>
      </dgm:t>
    </dgm:pt>
    <dgm:pt modelId="{D84F092D-1A04-4660-8612-BB8ABC30129B}">
      <dgm:prSet phldrT="[Text]" phldr="0"/>
      <dgm:spPr>
        <a:solidFill>
          <a:srgbClr val="A5A0CF"/>
        </a:solidFill>
      </dgm:spPr>
      <dgm:t>
        <a:bodyPr/>
        <a:lstStyle/>
        <a:p>
          <a:pPr rtl="0"/>
          <a:r>
            <a:rPr lang="en-US" dirty="0">
              <a:solidFill>
                <a:schemeClr val="tx1"/>
              </a:solidFill>
              <a:latin typeface="Calibri"/>
            </a:rPr>
            <a:t>Out-of-class review</a:t>
          </a:r>
          <a:endParaRPr lang="en-US" dirty="0">
            <a:solidFill>
              <a:schemeClr val="tx1"/>
            </a:solidFill>
          </a:endParaRPr>
        </a:p>
      </dgm:t>
    </dgm:pt>
    <dgm:pt modelId="{70AF7980-73B9-4585-8CA5-0453F38ED8CC}" type="parTrans" cxnId="{5194F8CC-C1A7-4D2F-9405-D6BDEA03AF61}">
      <dgm:prSet/>
      <dgm:spPr/>
      <dgm:t>
        <a:bodyPr/>
        <a:lstStyle/>
        <a:p>
          <a:endParaRPr lang="en-US"/>
        </a:p>
      </dgm:t>
    </dgm:pt>
    <dgm:pt modelId="{0CBDA1E5-679F-4311-99F2-84952958C109}" type="sibTrans" cxnId="{5194F8CC-C1A7-4D2F-9405-D6BDEA03AF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258791DB-90A4-4C60-84D7-D9DFC852FB1E}">
      <dgm:prSet phldrT="[Text]" phldr="0"/>
      <dgm:spPr>
        <a:solidFill>
          <a:srgbClr val="A5A0CF"/>
        </a:solidFill>
      </dgm:spPr>
      <dgm:t>
        <a:bodyPr/>
        <a:lstStyle/>
        <a:p>
          <a:pPr rtl="0"/>
          <a:r>
            <a:rPr lang="en-US">
              <a:solidFill>
                <a:srgbClr val="000000"/>
              </a:solidFill>
            </a:rPr>
            <a:t>Participation in other ways</a:t>
          </a:r>
          <a:endParaRPr lang="en-US"/>
        </a:p>
      </dgm:t>
    </dgm:pt>
    <dgm:pt modelId="{07D73092-2414-4BE1-8244-EC49EDE94446}" type="parTrans" cxnId="{604BEC3E-8AD6-4EC4-AF42-9E635A250E61}">
      <dgm:prSet/>
      <dgm:spPr/>
      <dgm:t>
        <a:bodyPr/>
        <a:lstStyle/>
        <a:p>
          <a:endParaRPr lang="en-US"/>
        </a:p>
      </dgm:t>
    </dgm:pt>
    <dgm:pt modelId="{77F06C8A-FAD1-4916-9946-79CBACFA9586}" type="sibTrans" cxnId="{604BEC3E-8AD6-4EC4-AF42-9E635A250E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C4D6C2B0-AEC3-46AB-A5A4-9D217D9B61C8}" type="pres">
      <dgm:prSet presAssocID="{B22532C9-1097-4B3A-B8BF-02B7D8814DF9}" presName="cycle" presStyleCnt="0">
        <dgm:presLayoutVars>
          <dgm:dir/>
          <dgm:resizeHandles val="exact"/>
        </dgm:presLayoutVars>
      </dgm:prSet>
      <dgm:spPr/>
    </dgm:pt>
    <dgm:pt modelId="{94BFB98C-FE7D-4FCD-8944-8EAACCC50942}" type="pres">
      <dgm:prSet presAssocID="{33C258D4-D827-4FBA-A536-60010652BE89}" presName="node" presStyleLbl="node1" presStyleIdx="0" presStyleCnt="5">
        <dgm:presLayoutVars>
          <dgm:bulletEnabled val="1"/>
        </dgm:presLayoutVars>
      </dgm:prSet>
      <dgm:spPr/>
    </dgm:pt>
    <dgm:pt modelId="{22A6DDB1-5C83-4A80-95B2-1EC493EF4D0E}" type="pres">
      <dgm:prSet presAssocID="{33C258D4-D827-4FBA-A536-60010652BE89}" presName="spNode" presStyleCnt="0"/>
      <dgm:spPr/>
    </dgm:pt>
    <dgm:pt modelId="{DD06FE4C-BE41-4EB5-B1A8-0FE62D43BA8C}" type="pres">
      <dgm:prSet presAssocID="{F86B254E-0F1E-4474-8278-7E6886ADC78A}" presName="sibTrans" presStyleLbl="sibTrans1D1" presStyleIdx="0" presStyleCnt="5"/>
      <dgm:spPr/>
    </dgm:pt>
    <dgm:pt modelId="{AC76CF64-CB28-4212-B619-6EF0E5A1BEF5}" type="pres">
      <dgm:prSet presAssocID="{3271B2B3-BD8D-495D-978B-DB4B0C466BCF}" presName="node" presStyleLbl="node1" presStyleIdx="1" presStyleCnt="5">
        <dgm:presLayoutVars>
          <dgm:bulletEnabled val="1"/>
        </dgm:presLayoutVars>
      </dgm:prSet>
      <dgm:spPr/>
    </dgm:pt>
    <dgm:pt modelId="{2CB96009-5122-4F0B-8BCC-60C8038C5F8D}" type="pres">
      <dgm:prSet presAssocID="{3271B2B3-BD8D-495D-978B-DB4B0C466BCF}" presName="spNode" presStyleCnt="0"/>
      <dgm:spPr/>
    </dgm:pt>
    <dgm:pt modelId="{AD04FA5E-3F7C-45FF-BA33-D4AD22DD60EE}" type="pres">
      <dgm:prSet presAssocID="{1432F831-CBD3-4791-897A-6FE7C8E0912C}" presName="sibTrans" presStyleLbl="sibTrans1D1" presStyleIdx="1" presStyleCnt="5"/>
      <dgm:spPr/>
    </dgm:pt>
    <dgm:pt modelId="{4AABED10-8B60-4C49-8283-CB97410B0583}" type="pres">
      <dgm:prSet presAssocID="{EA6307C8-C6DB-4C6D-8770-EDA57395A5C4}" presName="node" presStyleLbl="node1" presStyleIdx="2" presStyleCnt="5">
        <dgm:presLayoutVars>
          <dgm:bulletEnabled val="1"/>
        </dgm:presLayoutVars>
      </dgm:prSet>
      <dgm:spPr/>
    </dgm:pt>
    <dgm:pt modelId="{A9F4894A-620C-4E91-883B-6C15BC41D901}" type="pres">
      <dgm:prSet presAssocID="{EA6307C8-C6DB-4C6D-8770-EDA57395A5C4}" presName="spNode" presStyleCnt="0"/>
      <dgm:spPr/>
    </dgm:pt>
    <dgm:pt modelId="{5D13D4FD-384F-4866-A12C-6056ED5F7D78}" type="pres">
      <dgm:prSet presAssocID="{3A74D633-6422-4941-AD92-89597C9C8E59}" presName="sibTrans" presStyleLbl="sibTrans1D1" presStyleIdx="2" presStyleCnt="5"/>
      <dgm:spPr/>
    </dgm:pt>
    <dgm:pt modelId="{CB779139-0D2A-4DDE-A2C7-20D74F435C22}" type="pres">
      <dgm:prSet presAssocID="{D84F092D-1A04-4660-8612-BB8ABC30129B}" presName="node" presStyleLbl="node1" presStyleIdx="3" presStyleCnt="5">
        <dgm:presLayoutVars>
          <dgm:bulletEnabled val="1"/>
        </dgm:presLayoutVars>
      </dgm:prSet>
      <dgm:spPr/>
    </dgm:pt>
    <dgm:pt modelId="{1D3644D4-BE8B-4935-846D-9E1F4A581597}" type="pres">
      <dgm:prSet presAssocID="{D84F092D-1A04-4660-8612-BB8ABC30129B}" presName="spNode" presStyleCnt="0"/>
      <dgm:spPr/>
    </dgm:pt>
    <dgm:pt modelId="{846BE229-4D3A-491A-9924-867F78AC22BC}" type="pres">
      <dgm:prSet presAssocID="{0CBDA1E5-679F-4311-99F2-84952958C109}" presName="sibTrans" presStyleLbl="sibTrans1D1" presStyleIdx="3" presStyleCnt="5"/>
      <dgm:spPr/>
    </dgm:pt>
    <dgm:pt modelId="{C0792B21-BABF-49CC-85C2-0D54649A2BB5}" type="pres">
      <dgm:prSet presAssocID="{258791DB-90A4-4C60-84D7-D9DFC852FB1E}" presName="node" presStyleLbl="node1" presStyleIdx="4" presStyleCnt="5">
        <dgm:presLayoutVars>
          <dgm:bulletEnabled val="1"/>
        </dgm:presLayoutVars>
      </dgm:prSet>
      <dgm:spPr/>
    </dgm:pt>
    <dgm:pt modelId="{0D542356-5A08-4D98-885B-0C3E69B076F9}" type="pres">
      <dgm:prSet presAssocID="{258791DB-90A4-4C60-84D7-D9DFC852FB1E}" presName="spNode" presStyleCnt="0"/>
      <dgm:spPr/>
    </dgm:pt>
    <dgm:pt modelId="{1582BDFA-71F3-4F17-BFE0-C8E49F0A36FE}" type="pres">
      <dgm:prSet presAssocID="{77F06C8A-FAD1-4916-9946-79CBACFA9586}" presName="sibTrans" presStyleLbl="sibTrans1D1" presStyleIdx="4" presStyleCnt="5"/>
      <dgm:spPr/>
    </dgm:pt>
  </dgm:ptLst>
  <dgm:cxnLst>
    <dgm:cxn modelId="{0A79C223-4903-466A-AECF-D093FC58A85C}" type="presOf" srcId="{77F06C8A-FAD1-4916-9946-79CBACFA9586}" destId="{1582BDFA-71F3-4F17-BFE0-C8E49F0A36FE}" srcOrd="0" destOrd="0" presId="urn:microsoft.com/office/officeart/2005/8/layout/cycle6"/>
    <dgm:cxn modelId="{F9298C2F-F98D-41A9-BDA0-352372F1F9AF}" type="presOf" srcId="{1432F831-CBD3-4791-897A-6FE7C8E0912C}" destId="{AD04FA5E-3F7C-45FF-BA33-D4AD22DD60EE}" srcOrd="0" destOrd="0" presId="urn:microsoft.com/office/officeart/2005/8/layout/cycle6"/>
    <dgm:cxn modelId="{1FED333B-507E-4776-9ABC-0C81A0FB180D}" type="presOf" srcId="{3271B2B3-BD8D-495D-978B-DB4B0C466BCF}" destId="{AC76CF64-CB28-4212-B619-6EF0E5A1BEF5}" srcOrd="0" destOrd="0" presId="urn:microsoft.com/office/officeart/2005/8/layout/cycle6"/>
    <dgm:cxn modelId="{D3E8523B-FE6A-4931-B9B5-0A729C0ED1F9}" srcId="{B22532C9-1097-4B3A-B8BF-02B7D8814DF9}" destId="{33C258D4-D827-4FBA-A536-60010652BE89}" srcOrd="0" destOrd="0" parTransId="{AF7DE311-0EAA-41A6-9A6D-B61A36F381B0}" sibTransId="{F86B254E-0F1E-4474-8278-7E6886ADC78A}"/>
    <dgm:cxn modelId="{604BEC3E-8AD6-4EC4-AF42-9E635A250E61}" srcId="{B22532C9-1097-4B3A-B8BF-02B7D8814DF9}" destId="{258791DB-90A4-4C60-84D7-D9DFC852FB1E}" srcOrd="4" destOrd="0" parTransId="{07D73092-2414-4BE1-8244-EC49EDE94446}" sibTransId="{77F06C8A-FAD1-4916-9946-79CBACFA9586}"/>
    <dgm:cxn modelId="{DC9F6D56-CE26-45B2-9B5B-FC9F8D869219}" type="presOf" srcId="{B22532C9-1097-4B3A-B8BF-02B7D8814DF9}" destId="{C4D6C2B0-AEC3-46AB-A5A4-9D217D9B61C8}" srcOrd="0" destOrd="0" presId="urn:microsoft.com/office/officeart/2005/8/layout/cycle6"/>
    <dgm:cxn modelId="{05972C61-6790-4CE7-A1E3-848F973AF936}" type="presOf" srcId="{33C258D4-D827-4FBA-A536-60010652BE89}" destId="{94BFB98C-FE7D-4FCD-8944-8EAACCC50942}" srcOrd="0" destOrd="0" presId="urn:microsoft.com/office/officeart/2005/8/layout/cycle6"/>
    <dgm:cxn modelId="{0E33CC96-A25E-4569-9F30-6A65630F1CB4}" type="presOf" srcId="{F86B254E-0F1E-4474-8278-7E6886ADC78A}" destId="{DD06FE4C-BE41-4EB5-B1A8-0FE62D43BA8C}" srcOrd="0" destOrd="0" presId="urn:microsoft.com/office/officeart/2005/8/layout/cycle6"/>
    <dgm:cxn modelId="{4D67B19A-47A9-4F70-8722-2F25A39B60B1}" type="presOf" srcId="{258791DB-90A4-4C60-84D7-D9DFC852FB1E}" destId="{C0792B21-BABF-49CC-85C2-0D54649A2BB5}" srcOrd="0" destOrd="0" presId="urn:microsoft.com/office/officeart/2005/8/layout/cycle6"/>
    <dgm:cxn modelId="{26BFC99B-9465-4BAD-BDF4-6A306043220C}" type="presOf" srcId="{EA6307C8-C6DB-4C6D-8770-EDA57395A5C4}" destId="{4AABED10-8B60-4C49-8283-CB97410B0583}" srcOrd="0" destOrd="0" presId="urn:microsoft.com/office/officeart/2005/8/layout/cycle6"/>
    <dgm:cxn modelId="{D2D9A7BE-A5B0-4639-A2BA-3810C58DA4E6}" type="presOf" srcId="{3A74D633-6422-4941-AD92-89597C9C8E59}" destId="{5D13D4FD-384F-4866-A12C-6056ED5F7D78}" srcOrd="0" destOrd="0" presId="urn:microsoft.com/office/officeart/2005/8/layout/cycle6"/>
    <dgm:cxn modelId="{5B4CE6C3-0185-452D-BBBE-AB2681AF05F1}" srcId="{B22532C9-1097-4B3A-B8BF-02B7D8814DF9}" destId="{EA6307C8-C6DB-4C6D-8770-EDA57395A5C4}" srcOrd="2" destOrd="0" parTransId="{3562AD7C-DF15-4F89-8D28-2B1DA9EBD6C1}" sibTransId="{3A74D633-6422-4941-AD92-89597C9C8E59}"/>
    <dgm:cxn modelId="{264DCAC4-18D5-4065-BCEC-BF87C45B7164}" type="presOf" srcId="{0CBDA1E5-679F-4311-99F2-84952958C109}" destId="{846BE229-4D3A-491A-9924-867F78AC22BC}" srcOrd="0" destOrd="0" presId="urn:microsoft.com/office/officeart/2005/8/layout/cycle6"/>
    <dgm:cxn modelId="{5194F8CC-C1A7-4D2F-9405-D6BDEA03AF61}" srcId="{B22532C9-1097-4B3A-B8BF-02B7D8814DF9}" destId="{D84F092D-1A04-4660-8612-BB8ABC30129B}" srcOrd="3" destOrd="0" parTransId="{70AF7980-73B9-4585-8CA5-0453F38ED8CC}" sibTransId="{0CBDA1E5-679F-4311-99F2-84952958C109}"/>
    <dgm:cxn modelId="{9EE15ADA-0C7F-4B10-9384-DC9DF733F519}" type="presOf" srcId="{D84F092D-1A04-4660-8612-BB8ABC30129B}" destId="{CB779139-0D2A-4DDE-A2C7-20D74F435C22}" srcOrd="0" destOrd="0" presId="urn:microsoft.com/office/officeart/2005/8/layout/cycle6"/>
    <dgm:cxn modelId="{DB94E9EE-2CA8-45F0-81A1-B33D8670C3B1}" srcId="{B22532C9-1097-4B3A-B8BF-02B7D8814DF9}" destId="{3271B2B3-BD8D-495D-978B-DB4B0C466BCF}" srcOrd="1" destOrd="0" parTransId="{91E661FB-DE3D-4287-B4BA-AEFE09024EFD}" sibTransId="{1432F831-CBD3-4791-897A-6FE7C8E0912C}"/>
    <dgm:cxn modelId="{09774FB0-88E5-49EB-A8B8-768677EF7109}" type="presParOf" srcId="{C4D6C2B0-AEC3-46AB-A5A4-9D217D9B61C8}" destId="{94BFB98C-FE7D-4FCD-8944-8EAACCC50942}" srcOrd="0" destOrd="0" presId="urn:microsoft.com/office/officeart/2005/8/layout/cycle6"/>
    <dgm:cxn modelId="{90325773-F342-45DC-BD26-FD2D55A14C06}" type="presParOf" srcId="{C4D6C2B0-AEC3-46AB-A5A4-9D217D9B61C8}" destId="{22A6DDB1-5C83-4A80-95B2-1EC493EF4D0E}" srcOrd="1" destOrd="0" presId="urn:microsoft.com/office/officeart/2005/8/layout/cycle6"/>
    <dgm:cxn modelId="{B76629BE-D4C9-4DA3-8363-20F7606D00FC}" type="presParOf" srcId="{C4D6C2B0-AEC3-46AB-A5A4-9D217D9B61C8}" destId="{DD06FE4C-BE41-4EB5-B1A8-0FE62D43BA8C}" srcOrd="2" destOrd="0" presId="urn:microsoft.com/office/officeart/2005/8/layout/cycle6"/>
    <dgm:cxn modelId="{47E3B5E9-7A21-4496-B770-A22713269B9F}" type="presParOf" srcId="{C4D6C2B0-AEC3-46AB-A5A4-9D217D9B61C8}" destId="{AC76CF64-CB28-4212-B619-6EF0E5A1BEF5}" srcOrd="3" destOrd="0" presId="urn:microsoft.com/office/officeart/2005/8/layout/cycle6"/>
    <dgm:cxn modelId="{DF7B2C39-6041-434F-9E78-96561A746DA5}" type="presParOf" srcId="{C4D6C2B0-AEC3-46AB-A5A4-9D217D9B61C8}" destId="{2CB96009-5122-4F0B-8BCC-60C8038C5F8D}" srcOrd="4" destOrd="0" presId="urn:microsoft.com/office/officeart/2005/8/layout/cycle6"/>
    <dgm:cxn modelId="{0EF5B0DA-A4D9-4F02-B651-0D2B61CAD757}" type="presParOf" srcId="{C4D6C2B0-AEC3-46AB-A5A4-9D217D9B61C8}" destId="{AD04FA5E-3F7C-45FF-BA33-D4AD22DD60EE}" srcOrd="5" destOrd="0" presId="urn:microsoft.com/office/officeart/2005/8/layout/cycle6"/>
    <dgm:cxn modelId="{3CA03194-0F80-4871-9399-0549261424D4}" type="presParOf" srcId="{C4D6C2B0-AEC3-46AB-A5A4-9D217D9B61C8}" destId="{4AABED10-8B60-4C49-8283-CB97410B0583}" srcOrd="6" destOrd="0" presId="urn:microsoft.com/office/officeart/2005/8/layout/cycle6"/>
    <dgm:cxn modelId="{552FAD87-AF61-421B-A6FA-E62C030FBD9F}" type="presParOf" srcId="{C4D6C2B0-AEC3-46AB-A5A4-9D217D9B61C8}" destId="{A9F4894A-620C-4E91-883B-6C15BC41D901}" srcOrd="7" destOrd="0" presId="urn:microsoft.com/office/officeart/2005/8/layout/cycle6"/>
    <dgm:cxn modelId="{E49A66E8-F842-4381-8AC8-3FFA15F7A333}" type="presParOf" srcId="{C4D6C2B0-AEC3-46AB-A5A4-9D217D9B61C8}" destId="{5D13D4FD-384F-4866-A12C-6056ED5F7D78}" srcOrd="8" destOrd="0" presId="urn:microsoft.com/office/officeart/2005/8/layout/cycle6"/>
    <dgm:cxn modelId="{BBA848E9-1922-4000-95FA-C77FCD4C2E23}" type="presParOf" srcId="{C4D6C2B0-AEC3-46AB-A5A4-9D217D9B61C8}" destId="{CB779139-0D2A-4DDE-A2C7-20D74F435C22}" srcOrd="9" destOrd="0" presId="urn:microsoft.com/office/officeart/2005/8/layout/cycle6"/>
    <dgm:cxn modelId="{6029B45B-D5D7-46E9-9EB5-BB4956C9CCC1}" type="presParOf" srcId="{C4D6C2B0-AEC3-46AB-A5A4-9D217D9B61C8}" destId="{1D3644D4-BE8B-4935-846D-9E1F4A581597}" srcOrd="10" destOrd="0" presId="urn:microsoft.com/office/officeart/2005/8/layout/cycle6"/>
    <dgm:cxn modelId="{A1B94907-750A-4313-ABBE-0F2532827A46}" type="presParOf" srcId="{C4D6C2B0-AEC3-46AB-A5A4-9D217D9B61C8}" destId="{846BE229-4D3A-491A-9924-867F78AC22BC}" srcOrd="11" destOrd="0" presId="urn:microsoft.com/office/officeart/2005/8/layout/cycle6"/>
    <dgm:cxn modelId="{E6867EF2-4BC9-409D-AD7C-410E1E3E460F}" type="presParOf" srcId="{C4D6C2B0-AEC3-46AB-A5A4-9D217D9B61C8}" destId="{C0792B21-BABF-49CC-85C2-0D54649A2BB5}" srcOrd="12" destOrd="0" presId="urn:microsoft.com/office/officeart/2005/8/layout/cycle6"/>
    <dgm:cxn modelId="{4AA752FB-C8DD-4C48-B367-9F3A40109E2F}" type="presParOf" srcId="{C4D6C2B0-AEC3-46AB-A5A4-9D217D9B61C8}" destId="{0D542356-5A08-4D98-885B-0C3E69B076F9}" srcOrd="13" destOrd="0" presId="urn:microsoft.com/office/officeart/2005/8/layout/cycle6"/>
    <dgm:cxn modelId="{F02F4ACD-7B6B-4B1B-B07E-BA9A2B9C224E}" type="presParOf" srcId="{C4D6C2B0-AEC3-46AB-A5A4-9D217D9B61C8}" destId="{1582BDFA-71F3-4F17-BFE0-C8E49F0A36FE}"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22532C9-1097-4B3A-B8BF-02B7D8814DF9}"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33C258D4-D827-4FBA-A536-60010652BE89}">
      <dgm:prSet phldrT="[Text]" phldr="0"/>
      <dgm:spPr>
        <a:solidFill>
          <a:srgbClr val="A5A0CF"/>
        </a:solidFill>
      </dgm:spPr>
      <dgm:t>
        <a:bodyPr/>
        <a:lstStyle/>
        <a:p>
          <a:pPr rtl="0"/>
          <a:r>
            <a:rPr lang="en-US">
              <a:solidFill>
                <a:srgbClr val="000000"/>
              </a:solidFill>
            </a:rPr>
            <a:t>Attendance and tardiness</a:t>
          </a:r>
          <a:endParaRPr lang="en-US"/>
        </a:p>
      </dgm:t>
    </dgm:pt>
    <dgm:pt modelId="{AF7DE311-0EAA-41A6-9A6D-B61A36F381B0}" type="parTrans" cxnId="{D3E8523B-FE6A-4931-B9B5-0A729C0ED1F9}">
      <dgm:prSet/>
      <dgm:spPr/>
      <dgm:t>
        <a:bodyPr/>
        <a:lstStyle/>
        <a:p>
          <a:endParaRPr lang="en-US"/>
        </a:p>
      </dgm:t>
    </dgm:pt>
    <dgm:pt modelId="{F86B254E-0F1E-4474-8278-7E6886ADC78A}" type="sibTrans" cxnId="{D3E8523B-FE6A-4931-B9B5-0A729C0ED1F9}">
      <dgm:prSet/>
      <dgm:spPr/>
      <dgm:t>
        <a:bodyPr/>
        <a:lstStyle/>
        <a:p>
          <a:endParaRPr lang="en-US"/>
        </a:p>
      </dgm:t>
    </dgm:pt>
    <dgm:pt modelId="{3271B2B3-BD8D-495D-978B-DB4B0C466BCF}">
      <dgm:prSet phldrT="[Text]" phldr="0"/>
      <dgm:spPr>
        <a:solidFill>
          <a:srgbClr val="A5A0CF"/>
        </a:solidFill>
      </dgm:spPr>
      <dgm:t>
        <a:bodyPr/>
        <a:lstStyle/>
        <a:p>
          <a:pPr rtl="0"/>
          <a:r>
            <a:rPr lang="en-US">
              <a:solidFill>
                <a:srgbClr val="000000"/>
              </a:solidFill>
            </a:rPr>
            <a:t>Preparation for class</a:t>
          </a:r>
          <a:endParaRPr lang="en-US"/>
        </a:p>
      </dgm:t>
    </dgm:pt>
    <dgm:pt modelId="{91E661FB-DE3D-4287-B4BA-AEFE09024EFD}" type="parTrans" cxnId="{DB94E9EE-2CA8-45F0-81A1-B33D8670C3B1}">
      <dgm:prSet/>
      <dgm:spPr/>
      <dgm:t>
        <a:bodyPr/>
        <a:lstStyle/>
        <a:p>
          <a:endParaRPr lang="en-US"/>
        </a:p>
      </dgm:t>
    </dgm:pt>
    <dgm:pt modelId="{1432F831-CBD3-4791-897A-6FE7C8E0912C}" type="sibTrans" cxnId="{DB94E9EE-2CA8-45F0-81A1-B33D8670C3B1}">
      <dgm:prSet/>
      <dgm:spPr/>
      <dgm:t>
        <a:bodyPr/>
        <a:lstStyle/>
        <a:p>
          <a:endParaRPr lang="en-US"/>
        </a:p>
      </dgm:t>
    </dgm:pt>
    <dgm:pt modelId="{EA6307C8-C6DB-4C6D-8770-EDA57395A5C4}">
      <dgm:prSet phldrT="[Text]" phldr="0"/>
      <dgm:spPr>
        <a:solidFill>
          <a:srgbClr val="A5A0CF"/>
        </a:solidFill>
      </dgm:spPr>
      <dgm:t>
        <a:bodyPr/>
        <a:lstStyle/>
        <a:p>
          <a:pPr rtl="0"/>
          <a:r>
            <a:rPr lang="en-US" dirty="0">
              <a:solidFill>
                <a:schemeClr val="tx1"/>
              </a:solidFill>
            </a:rPr>
            <a:t>Participation in </a:t>
          </a:r>
          <a:r>
            <a:rPr lang="en-US" dirty="0">
              <a:solidFill>
                <a:schemeClr val="tx1"/>
              </a:solidFill>
              <a:latin typeface="Calibri"/>
            </a:rPr>
            <a:t>in-class activities</a:t>
          </a:r>
          <a:endParaRPr lang="en-US" dirty="0">
            <a:solidFill>
              <a:schemeClr val="tx1"/>
            </a:solidFill>
          </a:endParaRPr>
        </a:p>
      </dgm:t>
    </dgm:pt>
    <dgm:pt modelId="{3562AD7C-DF15-4F89-8D28-2B1DA9EBD6C1}" type="parTrans" cxnId="{5B4CE6C3-0185-452D-BBBE-AB2681AF05F1}">
      <dgm:prSet/>
      <dgm:spPr/>
      <dgm:t>
        <a:bodyPr/>
        <a:lstStyle/>
        <a:p>
          <a:endParaRPr lang="en-US"/>
        </a:p>
      </dgm:t>
    </dgm:pt>
    <dgm:pt modelId="{3A74D633-6422-4941-AD92-89597C9C8E59}" type="sibTrans" cxnId="{5B4CE6C3-0185-452D-BBBE-AB2681AF05F1}">
      <dgm:prSet/>
      <dgm:spPr/>
      <dgm:t>
        <a:bodyPr/>
        <a:lstStyle/>
        <a:p>
          <a:endParaRPr lang="en-US"/>
        </a:p>
      </dgm:t>
    </dgm:pt>
    <dgm:pt modelId="{D84F092D-1A04-4660-8612-BB8ABC30129B}">
      <dgm:prSet phldrT="[Text]" phldr="0"/>
      <dgm:spPr>
        <a:solidFill>
          <a:srgbClr val="FFC20C"/>
        </a:solidFill>
      </dgm:spPr>
      <dgm:t>
        <a:bodyPr/>
        <a:lstStyle/>
        <a:p>
          <a:pPr rtl="0"/>
          <a:r>
            <a:rPr lang="en-US" dirty="0">
              <a:solidFill>
                <a:schemeClr val="tx1"/>
              </a:solidFill>
              <a:latin typeface="Calibri"/>
            </a:rPr>
            <a:t>Out-of-class review</a:t>
          </a:r>
          <a:endParaRPr lang="en-US" dirty="0">
            <a:solidFill>
              <a:schemeClr val="tx1"/>
            </a:solidFill>
          </a:endParaRPr>
        </a:p>
      </dgm:t>
    </dgm:pt>
    <dgm:pt modelId="{70AF7980-73B9-4585-8CA5-0453F38ED8CC}" type="parTrans" cxnId="{5194F8CC-C1A7-4D2F-9405-D6BDEA03AF61}">
      <dgm:prSet/>
      <dgm:spPr/>
      <dgm:t>
        <a:bodyPr/>
        <a:lstStyle/>
        <a:p>
          <a:endParaRPr lang="en-US"/>
        </a:p>
      </dgm:t>
    </dgm:pt>
    <dgm:pt modelId="{0CBDA1E5-679F-4311-99F2-84952958C109}" type="sibTrans" cxnId="{5194F8CC-C1A7-4D2F-9405-D6BDEA03AF61}">
      <dgm:prSet/>
      <dgm:spPr/>
      <dgm:t>
        <a:bodyPr/>
        <a:lstStyle/>
        <a:p>
          <a:endParaRPr lang="en-US"/>
        </a:p>
      </dgm:t>
    </dgm:pt>
    <dgm:pt modelId="{258791DB-90A4-4C60-84D7-D9DFC852FB1E}">
      <dgm:prSet phldrT="[Text]" phldr="0"/>
      <dgm:spPr>
        <a:solidFill>
          <a:srgbClr val="A5A0CF"/>
        </a:solidFill>
      </dgm:spPr>
      <dgm:t>
        <a:bodyPr/>
        <a:lstStyle/>
        <a:p>
          <a:pPr rtl="0"/>
          <a:r>
            <a:rPr lang="en-US">
              <a:solidFill>
                <a:srgbClr val="000000"/>
              </a:solidFill>
            </a:rPr>
            <a:t>Participation in other ways</a:t>
          </a:r>
          <a:endParaRPr lang="en-US"/>
        </a:p>
      </dgm:t>
    </dgm:pt>
    <dgm:pt modelId="{07D73092-2414-4BE1-8244-EC49EDE94446}" type="parTrans" cxnId="{604BEC3E-8AD6-4EC4-AF42-9E635A250E61}">
      <dgm:prSet/>
      <dgm:spPr/>
      <dgm:t>
        <a:bodyPr/>
        <a:lstStyle/>
        <a:p>
          <a:endParaRPr lang="en-US"/>
        </a:p>
      </dgm:t>
    </dgm:pt>
    <dgm:pt modelId="{77F06C8A-FAD1-4916-9946-79CBACFA9586}" type="sibTrans" cxnId="{604BEC3E-8AD6-4EC4-AF42-9E635A250E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C4D6C2B0-AEC3-46AB-A5A4-9D217D9B61C8}" type="pres">
      <dgm:prSet presAssocID="{B22532C9-1097-4B3A-B8BF-02B7D8814DF9}" presName="cycle" presStyleCnt="0">
        <dgm:presLayoutVars>
          <dgm:dir/>
          <dgm:resizeHandles val="exact"/>
        </dgm:presLayoutVars>
      </dgm:prSet>
      <dgm:spPr/>
    </dgm:pt>
    <dgm:pt modelId="{94BFB98C-FE7D-4FCD-8944-8EAACCC50942}" type="pres">
      <dgm:prSet presAssocID="{33C258D4-D827-4FBA-A536-60010652BE89}" presName="node" presStyleLbl="node1" presStyleIdx="0" presStyleCnt="5">
        <dgm:presLayoutVars>
          <dgm:bulletEnabled val="1"/>
        </dgm:presLayoutVars>
      </dgm:prSet>
      <dgm:spPr/>
    </dgm:pt>
    <dgm:pt modelId="{22A6DDB1-5C83-4A80-95B2-1EC493EF4D0E}" type="pres">
      <dgm:prSet presAssocID="{33C258D4-D827-4FBA-A536-60010652BE89}" presName="spNode" presStyleCnt="0"/>
      <dgm:spPr/>
    </dgm:pt>
    <dgm:pt modelId="{DD06FE4C-BE41-4EB5-B1A8-0FE62D43BA8C}" type="pres">
      <dgm:prSet presAssocID="{F86B254E-0F1E-4474-8278-7E6886ADC78A}" presName="sibTrans" presStyleLbl="sibTrans1D1" presStyleIdx="0" presStyleCnt="5"/>
      <dgm:spPr/>
    </dgm:pt>
    <dgm:pt modelId="{AC76CF64-CB28-4212-B619-6EF0E5A1BEF5}" type="pres">
      <dgm:prSet presAssocID="{3271B2B3-BD8D-495D-978B-DB4B0C466BCF}" presName="node" presStyleLbl="node1" presStyleIdx="1" presStyleCnt="5">
        <dgm:presLayoutVars>
          <dgm:bulletEnabled val="1"/>
        </dgm:presLayoutVars>
      </dgm:prSet>
      <dgm:spPr/>
    </dgm:pt>
    <dgm:pt modelId="{2CB96009-5122-4F0B-8BCC-60C8038C5F8D}" type="pres">
      <dgm:prSet presAssocID="{3271B2B3-BD8D-495D-978B-DB4B0C466BCF}" presName="spNode" presStyleCnt="0"/>
      <dgm:spPr/>
    </dgm:pt>
    <dgm:pt modelId="{AD04FA5E-3F7C-45FF-BA33-D4AD22DD60EE}" type="pres">
      <dgm:prSet presAssocID="{1432F831-CBD3-4791-897A-6FE7C8E0912C}" presName="sibTrans" presStyleLbl="sibTrans1D1" presStyleIdx="1" presStyleCnt="5"/>
      <dgm:spPr/>
    </dgm:pt>
    <dgm:pt modelId="{4AABED10-8B60-4C49-8283-CB97410B0583}" type="pres">
      <dgm:prSet presAssocID="{EA6307C8-C6DB-4C6D-8770-EDA57395A5C4}" presName="node" presStyleLbl="node1" presStyleIdx="2" presStyleCnt="5">
        <dgm:presLayoutVars>
          <dgm:bulletEnabled val="1"/>
        </dgm:presLayoutVars>
      </dgm:prSet>
      <dgm:spPr/>
    </dgm:pt>
    <dgm:pt modelId="{A9F4894A-620C-4E91-883B-6C15BC41D901}" type="pres">
      <dgm:prSet presAssocID="{EA6307C8-C6DB-4C6D-8770-EDA57395A5C4}" presName="spNode" presStyleCnt="0"/>
      <dgm:spPr/>
    </dgm:pt>
    <dgm:pt modelId="{5D13D4FD-384F-4866-A12C-6056ED5F7D78}" type="pres">
      <dgm:prSet presAssocID="{3A74D633-6422-4941-AD92-89597C9C8E59}" presName="sibTrans" presStyleLbl="sibTrans1D1" presStyleIdx="2" presStyleCnt="5"/>
      <dgm:spPr/>
    </dgm:pt>
    <dgm:pt modelId="{CB779139-0D2A-4DDE-A2C7-20D74F435C22}" type="pres">
      <dgm:prSet presAssocID="{D84F092D-1A04-4660-8612-BB8ABC30129B}" presName="node" presStyleLbl="node1" presStyleIdx="3" presStyleCnt="5">
        <dgm:presLayoutVars>
          <dgm:bulletEnabled val="1"/>
        </dgm:presLayoutVars>
      </dgm:prSet>
      <dgm:spPr/>
    </dgm:pt>
    <dgm:pt modelId="{1D3644D4-BE8B-4935-846D-9E1F4A581597}" type="pres">
      <dgm:prSet presAssocID="{D84F092D-1A04-4660-8612-BB8ABC30129B}" presName="spNode" presStyleCnt="0"/>
      <dgm:spPr/>
    </dgm:pt>
    <dgm:pt modelId="{846BE229-4D3A-491A-9924-867F78AC22BC}" type="pres">
      <dgm:prSet presAssocID="{0CBDA1E5-679F-4311-99F2-84952958C109}" presName="sibTrans" presStyleLbl="sibTrans1D1" presStyleIdx="3" presStyleCnt="5"/>
      <dgm:spPr/>
    </dgm:pt>
    <dgm:pt modelId="{C0792B21-BABF-49CC-85C2-0D54649A2BB5}" type="pres">
      <dgm:prSet presAssocID="{258791DB-90A4-4C60-84D7-D9DFC852FB1E}" presName="node" presStyleLbl="node1" presStyleIdx="4" presStyleCnt="5">
        <dgm:presLayoutVars>
          <dgm:bulletEnabled val="1"/>
        </dgm:presLayoutVars>
      </dgm:prSet>
      <dgm:spPr/>
    </dgm:pt>
    <dgm:pt modelId="{0D542356-5A08-4D98-885B-0C3E69B076F9}" type="pres">
      <dgm:prSet presAssocID="{258791DB-90A4-4C60-84D7-D9DFC852FB1E}" presName="spNode" presStyleCnt="0"/>
      <dgm:spPr/>
    </dgm:pt>
    <dgm:pt modelId="{1582BDFA-71F3-4F17-BFE0-C8E49F0A36FE}" type="pres">
      <dgm:prSet presAssocID="{77F06C8A-FAD1-4916-9946-79CBACFA9586}" presName="sibTrans" presStyleLbl="sibTrans1D1" presStyleIdx="4" presStyleCnt="5"/>
      <dgm:spPr/>
    </dgm:pt>
  </dgm:ptLst>
  <dgm:cxnLst>
    <dgm:cxn modelId="{0A79C223-4903-466A-AECF-D093FC58A85C}" type="presOf" srcId="{77F06C8A-FAD1-4916-9946-79CBACFA9586}" destId="{1582BDFA-71F3-4F17-BFE0-C8E49F0A36FE}" srcOrd="0" destOrd="0" presId="urn:microsoft.com/office/officeart/2005/8/layout/cycle6"/>
    <dgm:cxn modelId="{F9298C2F-F98D-41A9-BDA0-352372F1F9AF}" type="presOf" srcId="{1432F831-CBD3-4791-897A-6FE7C8E0912C}" destId="{AD04FA5E-3F7C-45FF-BA33-D4AD22DD60EE}" srcOrd="0" destOrd="0" presId="urn:microsoft.com/office/officeart/2005/8/layout/cycle6"/>
    <dgm:cxn modelId="{1FED333B-507E-4776-9ABC-0C81A0FB180D}" type="presOf" srcId="{3271B2B3-BD8D-495D-978B-DB4B0C466BCF}" destId="{AC76CF64-CB28-4212-B619-6EF0E5A1BEF5}" srcOrd="0" destOrd="0" presId="urn:microsoft.com/office/officeart/2005/8/layout/cycle6"/>
    <dgm:cxn modelId="{D3E8523B-FE6A-4931-B9B5-0A729C0ED1F9}" srcId="{B22532C9-1097-4B3A-B8BF-02B7D8814DF9}" destId="{33C258D4-D827-4FBA-A536-60010652BE89}" srcOrd="0" destOrd="0" parTransId="{AF7DE311-0EAA-41A6-9A6D-B61A36F381B0}" sibTransId="{F86B254E-0F1E-4474-8278-7E6886ADC78A}"/>
    <dgm:cxn modelId="{604BEC3E-8AD6-4EC4-AF42-9E635A250E61}" srcId="{B22532C9-1097-4B3A-B8BF-02B7D8814DF9}" destId="{258791DB-90A4-4C60-84D7-D9DFC852FB1E}" srcOrd="4" destOrd="0" parTransId="{07D73092-2414-4BE1-8244-EC49EDE94446}" sibTransId="{77F06C8A-FAD1-4916-9946-79CBACFA9586}"/>
    <dgm:cxn modelId="{DC9F6D56-CE26-45B2-9B5B-FC9F8D869219}" type="presOf" srcId="{B22532C9-1097-4B3A-B8BF-02B7D8814DF9}" destId="{C4D6C2B0-AEC3-46AB-A5A4-9D217D9B61C8}" srcOrd="0" destOrd="0" presId="urn:microsoft.com/office/officeart/2005/8/layout/cycle6"/>
    <dgm:cxn modelId="{05972C61-6790-4CE7-A1E3-848F973AF936}" type="presOf" srcId="{33C258D4-D827-4FBA-A536-60010652BE89}" destId="{94BFB98C-FE7D-4FCD-8944-8EAACCC50942}" srcOrd="0" destOrd="0" presId="urn:microsoft.com/office/officeart/2005/8/layout/cycle6"/>
    <dgm:cxn modelId="{0E33CC96-A25E-4569-9F30-6A65630F1CB4}" type="presOf" srcId="{F86B254E-0F1E-4474-8278-7E6886ADC78A}" destId="{DD06FE4C-BE41-4EB5-B1A8-0FE62D43BA8C}" srcOrd="0" destOrd="0" presId="urn:microsoft.com/office/officeart/2005/8/layout/cycle6"/>
    <dgm:cxn modelId="{4D67B19A-47A9-4F70-8722-2F25A39B60B1}" type="presOf" srcId="{258791DB-90A4-4C60-84D7-D9DFC852FB1E}" destId="{C0792B21-BABF-49CC-85C2-0D54649A2BB5}" srcOrd="0" destOrd="0" presId="urn:microsoft.com/office/officeart/2005/8/layout/cycle6"/>
    <dgm:cxn modelId="{26BFC99B-9465-4BAD-BDF4-6A306043220C}" type="presOf" srcId="{EA6307C8-C6DB-4C6D-8770-EDA57395A5C4}" destId="{4AABED10-8B60-4C49-8283-CB97410B0583}" srcOrd="0" destOrd="0" presId="urn:microsoft.com/office/officeart/2005/8/layout/cycle6"/>
    <dgm:cxn modelId="{D2D9A7BE-A5B0-4639-A2BA-3810C58DA4E6}" type="presOf" srcId="{3A74D633-6422-4941-AD92-89597C9C8E59}" destId="{5D13D4FD-384F-4866-A12C-6056ED5F7D78}" srcOrd="0" destOrd="0" presId="urn:microsoft.com/office/officeart/2005/8/layout/cycle6"/>
    <dgm:cxn modelId="{5B4CE6C3-0185-452D-BBBE-AB2681AF05F1}" srcId="{B22532C9-1097-4B3A-B8BF-02B7D8814DF9}" destId="{EA6307C8-C6DB-4C6D-8770-EDA57395A5C4}" srcOrd="2" destOrd="0" parTransId="{3562AD7C-DF15-4F89-8D28-2B1DA9EBD6C1}" sibTransId="{3A74D633-6422-4941-AD92-89597C9C8E59}"/>
    <dgm:cxn modelId="{264DCAC4-18D5-4065-BCEC-BF87C45B7164}" type="presOf" srcId="{0CBDA1E5-679F-4311-99F2-84952958C109}" destId="{846BE229-4D3A-491A-9924-867F78AC22BC}" srcOrd="0" destOrd="0" presId="urn:microsoft.com/office/officeart/2005/8/layout/cycle6"/>
    <dgm:cxn modelId="{5194F8CC-C1A7-4D2F-9405-D6BDEA03AF61}" srcId="{B22532C9-1097-4B3A-B8BF-02B7D8814DF9}" destId="{D84F092D-1A04-4660-8612-BB8ABC30129B}" srcOrd="3" destOrd="0" parTransId="{70AF7980-73B9-4585-8CA5-0453F38ED8CC}" sibTransId="{0CBDA1E5-679F-4311-99F2-84952958C109}"/>
    <dgm:cxn modelId="{9EE15ADA-0C7F-4B10-9384-DC9DF733F519}" type="presOf" srcId="{D84F092D-1A04-4660-8612-BB8ABC30129B}" destId="{CB779139-0D2A-4DDE-A2C7-20D74F435C22}" srcOrd="0" destOrd="0" presId="urn:microsoft.com/office/officeart/2005/8/layout/cycle6"/>
    <dgm:cxn modelId="{DB94E9EE-2CA8-45F0-81A1-B33D8670C3B1}" srcId="{B22532C9-1097-4B3A-B8BF-02B7D8814DF9}" destId="{3271B2B3-BD8D-495D-978B-DB4B0C466BCF}" srcOrd="1" destOrd="0" parTransId="{91E661FB-DE3D-4287-B4BA-AEFE09024EFD}" sibTransId="{1432F831-CBD3-4791-897A-6FE7C8E0912C}"/>
    <dgm:cxn modelId="{09774FB0-88E5-49EB-A8B8-768677EF7109}" type="presParOf" srcId="{C4D6C2B0-AEC3-46AB-A5A4-9D217D9B61C8}" destId="{94BFB98C-FE7D-4FCD-8944-8EAACCC50942}" srcOrd="0" destOrd="0" presId="urn:microsoft.com/office/officeart/2005/8/layout/cycle6"/>
    <dgm:cxn modelId="{90325773-F342-45DC-BD26-FD2D55A14C06}" type="presParOf" srcId="{C4D6C2B0-AEC3-46AB-A5A4-9D217D9B61C8}" destId="{22A6DDB1-5C83-4A80-95B2-1EC493EF4D0E}" srcOrd="1" destOrd="0" presId="urn:microsoft.com/office/officeart/2005/8/layout/cycle6"/>
    <dgm:cxn modelId="{B76629BE-D4C9-4DA3-8363-20F7606D00FC}" type="presParOf" srcId="{C4D6C2B0-AEC3-46AB-A5A4-9D217D9B61C8}" destId="{DD06FE4C-BE41-4EB5-B1A8-0FE62D43BA8C}" srcOrd="2" destOrd="0" presId="urn:microsoft.com/office/officeart/2005/8/layout/cycle6"/>
    <dgm:cxn modelId="{47E3B5E9-7A21-4496-B770-A22713269B9F}" type="presParOf" srcId="{C4D6C2B0-AEC3-46AB-A5A4-9D217D9B61C8}" destId="{AC76CF64-CB28-4212-B619-6EF0E5A1BEF5}" srcOrd="3" destOrd="0" presId="urn:microsoft.com/office/officeart/2005/8/layout/cycle6"/>
    <dgm:cxn modelId="{DF7B2C39-6041-434F-9E78-96561A746DA5}" type="presParOf" srcId="{C4D6C2B0-AEC3-46AB-A5A4-9D217D9B61C8}" destId="{2CB96009-5122-4F0B-8BCC-60C8038C5F8D}" srcOrd="4" destOrd="0" presId="urn:microsoft.com/office/officeart/2005/8/layout/cycle6"/>
    <dgm:cxn modelId="{0EF5B0DA-A4D9-4F02-B651-0D2B61CAD757}" type="presParOf" srcId="{C4D6C2B0-AEC3-46AB-A5A4-9D217D9B61C8}" destId="{AD04FA5E-3F7C-45FF-BA33-D4AD22DD60EE}" srcOrd="5" destOrd="0" presId="urn:microsoft.com/office/officeart/2005/8/layout/cycle6"/>
    <dgm:cxn modelId="{3CA03194-0F80-4871-9399-0549261424D4}" type="presParOf" srcId="{C4D6C2B0-AEC3-46AB-A5A4-9D217D9B61C8}" destId="{4AABED10-8B60-4C49-8283-CB97410B0583}" srcOrd="6" destOrd="0" presId="urn:microsoft.com/office/officeart/2005/8/layout/cycle6"/>
    <dgm:cxn modelId="{552FAD87-AF61-421B-A6FA-E62C030FBD9F}" type="presParOf" srcId="{C4D6C2B0-AEC3-46AB-A5A4-9D217D9B61C8}" destId="{A9F4894A-620C-4E91-883B-6C15BC41D901}" srcOrd="7" destOrd="0" presId="urn:microsoft.com/office/officeart/2005/8/layout/cycle6"/>
    <dgm:cxn modelId="{E49A66E8-F842-4381-8AC8-3FFA15F7A333}" type="presParOf" srcId="{C4D6C2B0-AEC3-46AB-A5A4-9D217D9B61C8}" destId="{5D13D4FD-384F-4866-A12C-6056ED5F7D78}" srcOrd="8" destOrd="0" presId="urn:microsoft.com/office/officeart/2005/8/layout/cycle6"/>
    <dgm:cxn modelId="{BBA848E9-1922-4000-95FA-C77FCD4C2E23}" type="presParOf" srcId="{C4D6C2B0-AEC3-46AB-A5A4-9D217D9B61C8}" destId="{CB779139-0D2A-4DDE-A2C7-20D74F435C22}" srcOrd="9" destOrd="0" presId="urn:microsoft.com/office/officeart/2005/8/layout/cycle6"/>
    <dgm:cxn modelId="{6029B45B-D5D7-46E9-9EB5-BB4956C9CCC1}" type="presParOf" srcId="{C4D6C2B0-AEC3-46AB-A5A4-9D217D9B61C8}" destId="{1D3644D4-BE8B-4935-846D-9E1F4A581597}" srcOrd="10" destOrd="0" presId="urn:microsoft.com/office/officeart/2005/8/layout/cycle6"/>
    <dgm:cxn modelId="{A1B94907-750A-4313-ABBE-0F2532827A46}" type="presParOf" srcId="{C4D6C2B0-AEC3-46AB-A5A4-9D217D9B61C8}" destId="{846BE229-4D3A-491A-9924-867F78AC22BC}" srcOrd="11" destOrd="0" presId="urn:microsoft.com/office/officeart/2005/8/layout/cycle6"/>
    <dgm:cxn modelId="{E6867EF2-4BC9-409D-AD7C-410E1E3E460F}" type="presParOf" srcId="{C4D6C2B0-AEC3-46AB-A5A4-9D217D9B61C8}" destId="{C0792B21-BABF-49CC-85C2-0D54649A2BB5}" srcOrd="12" destOrd="0" presId="urn:microsoft.com/office/officeart/2005/8/layout/cycle6"/>
    <dgm:cxn modelId="{4AA752FB-C8DD-4C48-B367-9F3A40109E2F}" type="presParOf" srcId="{C4D6C2B0-AEC3-46AB-A5A4-9D217D9B61C8}" destId="{0D542356-5A08-4D98-885B-0C3E69B076F9}" srcOrd="13" destOrd="0" presId="urn:microsoft.com/office/officeart/2005/8/layout/cycle6"/>
    <dgm:cxn modelId="{F02F4ACD-7B6B-4B1B-B07E-BA9A2B9C224E}" type="presParOf" srcId="{C4D6C2B0-AEC3-46AB-A5A4-9D217D9B61C8}" destId="{1582BDFA-71F3-4F17-BFE0-C8E49F0A36FE}"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2532C9-1097-4B3A-B8BF-02B7D8814DF9}"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33C258D4-D827-4FBA-A536-60010652BE89}">
      <dgm:prSet phldrT="[Text]" phldr="0"/>
      <dgm:spPr>
        <a:solidFill>
          <a:srgbClr val="A5A0CF"/>
        </a:solidFill>
      </dgm:spPr>
      <dgm:t>
        <a:bodyPr/>
        <a:lstStyle/>
        <a:p>
          <a:pPr rtl="0"/>
          <a:r>
            <a:rPr lang="en-US">
              <a:solidFill>
                <a:srgbClr val="000000"/>
              </a:solidFill>
            </a:rPr>
            <a:t>Attendance and tardiness</a:t>
          </a:r>
          <a:endParaRPr lang="en-US"/>
        </a:p>
      </dgm:t>
    </dgm:pt>
    <dgm:pt modelId="{AF7DE311-0EAA-41A6-9A6D-B61A36F381B0}" type="parTrans" cxnId="{D3E8523B-FE6A-4931-B9B5-0A729C0ED1F9}">
      <dgm:prSet/>
      <dgm:spPr/>
      <dgm:t>
        <a:bodyPr/>
        <a:lstStyle/>
        <a:p>
          <a:endParaRPr lang="en-US"/>
        </a:p>
      </dgm:t>
    </dgm:pt>
    <dgm:pt modelId="{F86B254E-0F1E-4474-8278-7E6886ADC78A}" type="sibTrans" cxnId="{D3E8523B-FE6A-4931-B9B5-0A729C0ED1F9}">
      <dgm:prSet/>
      <dgm:spPr/>
      <dgm:t>
        <a:bodyPr/>
        <a:lstStyle/>
        <a:p>
          <a:endParaRPr lang="en-US"/>
        </a:p>
      </dgm:t>
    </dgm:pt>
    <dgm:pt modelId="{3271B2B3-BD8D-495D-978B-DB4B0C466BCF}">
      <dgm:prSet phldrT="[Text]" phldr="0"/>
      <dgm:spPr>
        <a:solidFill>
          <a:srgbClr val="A5A0CF"/>
        </a:solidFill>
      </dgm:spPr>
      <dgm:t>
        <a:bodyPr/>
        <a:lstStyle/>
        <a:p>
          <a:pPr rtl="0"/>
          <a:r>
            <a:rPr lang="en-US">
              <a:solidFill>
                <a:srgbClr val="000000"/>
              </a:solidFill>
            </a:rPr>
            <a:t>Preparation for class</a:t>
          </a:r>
          <a:endParaRPr lang="en-US"/>
        </a:p>
      </dgm:t>
    </dgm:pt>
    <dgm:pt modelId="{91E661FB-DE3D-4287-B4BA-AEFE09024EFD}" type="parTrans" cxnId="{DB94E9EE-2CA8-45F0-81A1-B33D8670C3B1}">
      <dgm:prSet/>
      <dgm:spPr/>
      <dgm:t>
        <a:bodyPr/>
        <a:lstStyle/>
        <a:p>
          <a:endParaRPr lang="en-US"/>
        </a:p>
      </dgm:t>
    </dgm:pt>
    <dgm:pt modelId="{1432F831-CBD3-4791-897A-6FE7C8E0912C}" type="sibTrans" cxnId="{DB94E9EE-2CA8-45F0-81A1-B33D8670C3B1}">
      <dgm:prSet/>
      <dgm:spPr/>
      <dgm:t>
        <a:bodyPr/>
        <a:lstStyle/>
        <a:p>
          <a:endParaRPr lang="en-US"/>
        </a:p>
      </dgm:t>
    </dgm:pt>
    <dgm:pt modelId="{EA6307C8-C6DB-4C6D-8770-EDA57395A5C4}">
      <dgm:prSet phldrT="[Text]" phldr="0"/>
      <dgm:spPr>
        <a:solidFill>
          <a:srgbClr val="A5A0CF"/>
        </a:solidFill>
      </dgm:spPr>
      <dgm:t>
        <a:bodyPr/>
        <a:lstStyle/>
        <a:p>
          <a:pPr rtl="0"/>
          <a:r>
            <a:rPr lang="en-US" dirty="0">
              <a:solidFill>
                <a:schemeClr val="tx1"/>
              </a:solidFill>
            </a:rPr>
            <a:t>Participation in </a:t>
          </a:r>
          <a:r>
            <a:rPr lang="en-US" dirty="0">
              <a:solidFill>
                <a:schemeClr val="tx1"/>
              </a:solidFill>
              <a:latin typeface="Calibri"/>
            </a:rPr>
            <a:t>in-class activities</a:t>
          </a:r>
          <a:endParaRPr lang="en-US" dirty="0">
            <a:solidFill>
              <a:schemeClr val="tx1"/>
            </a:solidFill>
          </a:endParaRPr>
        </a:p>
      </dgm:t>
    </dgm:pt>
    <dgm:pt modelId="{3562AD7C-DF15-4F89-8D28-2B1DA9EBD6C1}" type="parTrans" cxnId="{5B4CE6C3-0185-452D-BBBE-AB2681AF05F1}">
      <dgm:prSet/>
      <dgm:spPr/>
      <dgm:t>
        <a:bodyPr/>
        <a:lstStyle/>
        <a:p>
          <a:endParaRPr lang="en-US"/>
        </a:p>
      </dgm:t>
    </dgm:pt>
    <dgm:pt modelId="{3A74D633-6422-4941-AD92-89597C9C8E59}" type="sibTrans" cxnId="{5B4CE6C3-0185-452D-BBBE-AB2681AF05F1}">
      <dgm:prSet/>
      <dgm:spPr/>
      <dgm:t>
        <a:bodyPr/>
        <a:lstStyle/>
        <a:p>
          <a:endParaRPr lang="en-US"/>
        </a:p>
      </dgm:t>
    </dgm:pt>
    <dgm:pt modelId="{D84F092D-1A04-4660-8612-BB8ABC30129B}">
      <dgm:prSet phldrT="[Text]" phldr="0"/>
      <dgm:spPr>
        <a:solidFill>
          <a:srgbClr val="A5A0CF"/>
        </a:solidFill>
      </dgm:spPr>
      <dgm:t>
        <a:bodyPr/>
        <a:lstStyle/>
        <a:p>
          <a:pPr rtl="0"/>
          <a:r>
            <a:rPr lang="en-US" dirty="0">
              <a:solidFill>
                <a:schemeClr val="tx1"/>
              </a:solidFill>
              <a:latin typeface="Calibri"/>
            </a:rPr>
            <a:t>Out-of-class review</a:t>
          </a:r>
          <a:endParaRPr lang="en-US" dirty="0">
            <a:solidFill>
              <a:schemeClr val="tx1"/>
            </a:solidFill>
          </a:endParaRPr>
        </a:p>
      </dgm:t>
    </dgm:pt>
    <dgm:pt modelId="{70AF7980-73B9-4585-8CA5-0453F38ED8CC}" type="parTrans" cxnId="{5194F8CC-C1A7-4D2F-9405-D6BDEA03AF61}">
      <dgm:prSet/>
      <dgm:spPr/>
      <dgm:t>
        <a:bodyPr/>
        <a:lstStyle/>
        <a:p>
          <a:endParaRPr lang="en-US"/>
        </a:p>
      </dgm:t>
    </dgm:pt>
    <dgm:pt modelId="{0CBDA1E5-679F-4311-99F2-84952958C109}" type="sibTrans" cxnId="{5194F8CC-C1A7-4D2F-9405-D6BDEA03AF61}">
      <dgm:prSet/>
      <dgm:spPr/>
      <dgm:t>
        <a:bodyPr/>
        <a:lstStyle/>
        <a:p>
          <a:endParaRPr lang="en-US"/>
        </a:p>
      </dgm:t>
    </dgm:pt>
    <dgm:pt modelId="{258791DB-90A4-4C60-84D7-D9DFC852FB1E}">
      <dgm:prSet phldrT="[Text]" phldr="0"/>
      <dgm:spPr>
        <a:solidFill>
          <a:srgbClr val="FFC20C"/>
        </a:solidFill>
      </dgm:spPr>
      <dgm:t>
        <a:bodyPr/>
        <a:lstStyle/>
        <a:p>
          <a:pPr rtl="0"/>
          <a:r>
            <a:rPr lang="en-US">
              <a:solidFill>
                <a:srgbClr val="000000"/>
              </a:solidFill>
            </a:rPr>
            <a:t>Participation in other ways</a:t>
          </a:r>
          <a:endParaRPr lang="en-US"/>
        </a:p>
      </dgm:t>
    </dgm:pt>
    <dgm:pt modelId="{07D73092-2414-4BE1-8244-EC49EDE94446}" type="parTrans" cxnId="{604BEC3E-8AD6-4EC4-AF42-9E635A250E61}">
      <dgm:prSet/>
      <dgm:spPr/>
      <dgm:t>
        <a:bodyPr/>
        <a:lstStyle/>
        <a:p>
          <a:endParaRPr lang="en-US"/>
        </a:p>
      </dgm:t>
    </dgm:pt>
    <dgm:pt modelId="{77F06C8A-FAD1-4916-9946-79CBACFA9586}" type="sibTrans" cxnId="{604BEC3E-8AD6-4EC4-AF42-9E635A250E61}">
      <dgm:prSet>
        <dgm:style>
          <a:lnRef idx="1">
            <a:schemeClr val="dk1"/>
          </a:lnRef>
          <a:fillRef idx="0">
            <a:schemeClr val="dk1"/>
          </a:fillRef>
          <a:effectRef idx="0">
            <a:schemeClr val="dk1"/>
          </a:effectRef>
          <a:fontRef idx="minor">
            <a:schemeClr val="tx1"/>
          </a:fontRef>
        </dgm:style>
      </dgm:prSet>
      <dgm:spPr/>
      <dgm:t>
        <a:bodyPr/>
        <a:lstStyle/>
        <a:p>
          <a:endParaRPr lang="en-US"/>
        </a:p>
      </dgm:t>
    </dgm:pt>
    <dgm:pt modelId="{C4D6C2B0-AEC3-46AB-A5A4-9D217D9B61C8}" type="pres">
      <dgm:prSet presAssocID="{B22532C9-1097-4B3A-B8BF-02B7D8814DF9}" presName="cycle" presStyleCnt="0">
        <dgm:presLayoutVars>
          <dgm:dir/>
          <dgm:resizeHandles val="exact"/>
        </dgm:presLayoutVars>
      </dgm:prSet>
      <dgm:spPr/>
    </dgm:pt>
    <dgm:pt modelId="{94BFB98C-FE7D-4FCD-8944-8EAACCC50942}" type="pres">
      <dgm:prSet presAssocID="{33C258D4-D827-4FBA-A536-60010652BE89}" presName="node" presStyleLbl="node1" presStyleIdx="0" presStyleCnt="5">
        <dgm:presLayoutVars>
          <dgm:bulletEnabled val="1"/>
        </dgm:presLayoutVars>
      </dgm:prSet>
      <dgm:spPr/>
    </dgm:pt>
    <dgm:pt modelId="{22A6DDB1-5C83-4A80-95B2-1EC493EF4D0E}" type="pres">
      <dgm:prSet presAssocID="{33C258D4-D827-4FBA-A536-60010652BE89}" presName="spNode" presStyleCnt="0"/>
      <dgm:spPr/>
    </dgm:pt>
    <dgm:pt modelId="{DD06FE4C-BE41-4EB5-B1A8-0FE62D43BA8C}" type="pres">
      <dgm:prSet presAssocID="{F86B254E-0F1E-4474-8278-7E6886ADC78A}" presName="sibTrans" presStyleLbl="sibTrans1D1" presStyleIdx="0" presStyleCnt="5"/>
      <dgm:spPr/>
    </dgm:pt>
    <dgm:pt modelId="{AC76CF64-CB28-4212-B619-6EF0E5A1BEF5}" type="pres">
      <dgm:prSet presAssocID="{3271B2B3-BD8D-495D-978B-DB4B0C466BCF}" presName="node" presStyleLbl="node1" presStyleIdx="1" presStyleCnt="5">
        <dgm:presLayoutVars>
          <dgm:bulletEnabled val="1"/>
        </dgm:presLayoutVars>
      </dgm:prSet>
      <dgm:spPr/>
    </dgm:pt>
    <dgm:pt modelId="{2CB96009-5122-4F0B-8BCC-60C8038C5F8D}" type="pres">
      <dgm:prSet presAssocID="{3271B2B3-BD8D-495D-978B-DB4B0C466BCF}" presName="spNode" presStyleCnt="0"/>
      <dgm:spPr/>
    </dgm:pt>
    <dgm:pt modelId="{AD04FA5E-3F7C-45FF-BA33-D4AD22DD60EE}" type="pres">
      <dgm:prSet presAssocID="{1432F831-CBD3-4791-897A-6FE7C8E0912C}" presName="sibTrans" presStyleLbl="sibTrans1D1" presStyleIdx="1" presStyleCnt="5"/>
      <dgm:spPr/>
    </dgm:pt>
    <dgm:pt modelId="{4AABED10-8B60-4C49-8283-CB97410B0583}" type="pres">
      <dgm:prSet presAssocID="{EA6307C8-C6DB-4C6D-8770-EDA57395A5C4}" presName="node" presStyleLbl="node1" presStyleIdx="2" presStyleCnt="5">
        <dgm:presLayoutVars>
          <dgm:bulletEnabled val="1"/>
        </dgm:presLayoutVars>
      </dgm:prSet>
      <dgm:spPr/>
    </dgm:pt>
    <dgm:pt modelId="{A9F4894A-620C-4E91-883B-6C15BC41D901}" type="pres">
      <dgm:prSet presAssocID="{EA6307C8-C6DB-4C6D-8770-EDA57395A5C4}" presName="spNode" presStyleCnt="0"/>
      <dgm:spPr/>
    </dgm:pt>
    <dgm:pt modelId="{5D13D4FD-384F-4866-A12C-6056ED5F7D78}" type="pres">
      <dgm:prSet presAssocID="{3A74D633-6422-4941-AD92-89597C9C8E59}" presName="sibTrans" presStyleLbl="sibTrans1D1" presStyleIdx="2" presStyleCnt="5"/>
      <dgm:spPr/>
    </dgm:pt>
    <dgm:pt modelId="{CB779139-0D2A-4DDE-A2C7-20D74F435C22}" type="pres">
      <dgm:prSet presAssocID="{D84F092D-1A04-4660-8612-BB8ABC30129B}" presName="node" presStyleLbl="node1" presStyleIdx="3" presStyleCnt="5">
        <dgm:presLayoutVars>
          <dgm:bulletEnabled val="1"/>
        </dgm:presLayoutVars>
      </dgm:prSet>
      <dgm:spPr/>
    </dgm:pt>
    <dgm:pt modelId="{1D3644D4-BE8B-4935-846D-9E1F4A581597}" type="pres">
      <dgm:prSet presAssocID="{D84F092D-1A04-4660-8612-BB8ABC30129B}" presName="spNode" presStyleCnt="0"/>
      <dgm:spPr/>
    </dgm:pt>
    <dgm:pt modelId="{846BE229-4D3A-491A-9924-867F78AC22BC}" type="pres">
      <dgm:prSet presAssocID="{0CBDA1E5-679F-4311-99F2-84952958C109}" presName="sibTrans" presStyleLbl="sibTrans1D1" presStyleIdx="3" presStyleCnt="5"/>
      <dgm:spPr/>
    </dgm:pt>
    <dgm:pt modelId="{C0792B21-BABF-49CC-85C2-0D54649A2BB5}" type="pres">
      <dgm:prSet presAssocID="{258791DB-90A4-4C60-84D7-D9DFC852FB1E}" presName="node" presStyleLbl="node1" presStyleIdx="4" presStyleCnt="5">
        <dgm:presLayoutVars>
          <dgm:bulletEnabled val="1"/>
        </dgm:presLayoutVars>
      </dgm:prSet>
      <dgm:spPr/>
    </dgm:pt>
    <dgm:pt modelId="{0D542356-5A08-4D98-885B-0C3E69B076F9}" type="pres">
      <dgm:prSet presAssocID="{258791DB-90A4-4C60-84D7-D9DFC852FB1E}" presName="spNode" presStyleCnt="0"/>
      <dgm:spPr/>
    </dgm:pt>
    <dgm:pt modelId="{1582BDFA-71F3-4F17-BFE0-C8E49F0A36FE}" type="pres">
      <dgm:prSet presAssocID="{77F06C8A-FAD1-4916-9946-79CBACFA9586}" presName="sibTrans" presStyleLbl="sibTrans1D1" presStyleIdx="4" presStyleCnt="5"/>
      <dgm:spPr/>
    </dgm:pt>
  </dgm:ptLst>
  <dgm:cxnLst>
    <dgm:cxn modelId="{0A79C223-4903-466A-AECF-D093FC58A85C}" type="presOf" srcId="{77F06C8A-FAD1-4916-9946-79CBACFA9586}" destId="{1582BDFA-71F3-4F17-BFE0-C8E49F0A36FE}" srcOrd="0" destOrd="0" presId="urn:microsoft.com/office/officeart/2005/8/layout/cycle6"/>
    <dgm:cxn modelId="{F9298C2F-F98D-41A9-BDA0-352372F1F9AF}" type="presOf" srcId="{1432F831-CBD3-4791-897A-6FE7C8E0912C}" destId="{AD04FA5E-3F7C-45FF-BA33-D4AD22DD60EE}" srcOrd="0" destOrd="0" presId="urn:microsoft.com/office/officeart/2005/8/layout/cycle6"/>
    <dgm:cxn modelId="{1FED333B-507E-4776-9ABC-0C81A0FB180D}" type="presOf" srcId="{3271B2B3-BD8D-495D-978B-DB4B0C466BCF}" destId="{AC76CF64-CB28-4212-B619-6EF0E5A1BEF5}" srcOrd="0" destOrd="0" presId="urn:microsoft.com/office/officeart/2005/8/layout/cycle6"/>
    <dgm:cxn modelId="{D3E8523B-FE6A-4931-B9B5-0A729C0ED1F9}" srcId="{B22532C9-1097-4B3A-B8BF-02B7D8814DF9}" destId="{33C258D4-D827-4FBA-A536-60010652BE89}" srcOrd="0" destOrd="0" parTransId="{AF7DE311-0EAA-41A6-9A6D-B61A36F381B0}" sibTransId="{F86B254E-0F1E-4474-8278-7E6886ADC78A}"/>
    <dgm:cxn modelId="{604BEC3E-8AD6-4EC4-AF42-9E635A250E61}" srcId="{B22532C9-1097-4B3A-B8BF-02B7D8814DF9}" destId="{258791DB-90A4-4C60-84D7-D9DFC852FB1E}" srcOrd="4" destOrd="0" parTransId="{07D73092-2414-4BE1-8244-EC49EDE94446}" sibTransId="{77F06C8A-FAD1-4916-9946-79CBACFA9586}"/>
    <dgm:cxn modelId="{DC9F6D56-CE26-45B2-9B5B-FC9F8D869219}" type="presOf" srcId="{B22532C9-1097-4B3A-B8BF-02B7D8814DF9}" destId="{C4D6C2B0-AEC3-46AB-A5A4-9D217D9B61C8}" srcOrd="0" destOrd="0" presId="urn:microsoft.com/office/officeart/2005/8/layout/cycle6"/>
    <dgm:cxn modelId="{05972C61-6790-4CE7-A1E3-848F973AF936}" type="presOf" srcId="{33C258D4-D827-4FBA-A536-60010652BE89}" destId="{94BFB98C-FE7D-4FCD-8944-8EAACCC50942}" srcOrd="0" destOrd="0" presId="urn:microsoft.com/office/officeart/2005/8/layout/cycle6"/>
    <dgm:cxn modelId="{0E33CC96-A25E-4569-9F30-6A65630F1CB4}" type="presOf" srcId="{F86B254E-0F1E-4474-8278-7E6886ADC78A}" destId="{DD06FE4C-BE41-4EB5-B1A8-0FE62D43BA8C}" srcOrd="0" destOrd="0" presId="urn:microsoft.com/office/officeart/2005/8/layout/cycle6"/>
    <dgm:cxn modelId="{4D67B19A-47A9-4F70-8722-2F25A39B60B1}" type="presOf" srcId="{258791DB-90A4-4C60-84D7-D9DFC852FB1E}" destId="{C0792B21-BABF-49CC-85C2-0D54649A2BB5}" srcOrd="0" destOrd="0" presId="urn:microsoft.com/office/officeart/2005/8/layout/cycle6"/>
    <dgm:cxn modelId="{26BFC99B-9465-4BAD-BDF4-6A306043220C}" type="presOf" srcId="{EA6307C8-C6DB-4C6D-8770-EDA57395A5C4}" destId="{4AABED10-8B60-4C49-8283-CB97410B0583}" srcOrd="0" destOrd="0" presId="urn:microsoft.com/office/officeart/2005/8/layout/cycle6"/>
    <dgm:cxn modelId="{D2D9A7BE-A5B0-4639-A2BA-3810C58DA4E6}" type="presOf" srcId="{3A74D633-6422-4941-AD92-89597C9C8E59}" destId="{5D13D4FD-384F-4866-A12C-6056ED5F7D78}" srcOrd="0" destOrd="0" presId="urn:microsoft.com/office/officeart/2005/8/layout/cycle6"/>
    <dgm:cxn modelId="{5B4CE6C3-0185-452D-BBBE-AB2681AF05F1}" srcId="{B22532C9-1097-4B3A-B8BF-02B7D8814DF9}" destId="{EA6307C8-C6DB-4C6D-8770-EDA57395A5C4}" srcOrd="2" destOrd="0" parTransId="{3562AD7C-DF15-4F89-8D28-2B1DA9EBD6C1}" sibTransId="{3A74D633-6422-4941-AD92-89597C9C8E59}"/>
    <dgm:cxn modelId="{264DCAC4-18D5-4065-BCEC-BF87C45B7164}" type="presOf" srcId="{0CBDA1E5-679F-4311-99F2-84952958C109}" destId="{846BE229-4D3A-491A-9924-867F78AC22BC}" srcOrd="0" destOrd="0" presId="urn:microsoft.com/office/officeart/2005/8/layout/cycle6"/>
    <dgm:cxn modelId="{5194F8CC-C1A7-4D2F-9405-D6BDEA03AF61}" srcId="{B22532C9-1097-4B3A-B8BF-02B7D8814DF9}" destId="{D84F092D-1A04-4660-8612-BB8ABC30129B}" srcOrd="3" destOrd="0" parTransId="{70AF7980-73B9-4585-8CA5-0453F38ED8CC}" sibTransId="{0CBDA1E5-679F-4311-99F2-84952958C109}"/>
    <dgm:cxn modelId="{9EE15ADA-0C7F-4B10-9384-DC9DF733F519}" type="presOf" srcId="{D84F092D-1A04-4660-8612-BB8ABC30129B}" destId="{CB779139-0D2A-4DDE-A2C7-20D74F435C22}" srcOrd="0" destOrd="0" presId="urn:microsoft.com/office/officeart/2005/8/layout/cycle6"/>
    <dgm:cxn modelId="{DB94E9EE-2CA8-45F0-81A1-B33D8670C3B1}" srcId="{B22532C9-1097-4B3A-B8BF-02B7D8814DF9}" destId="{3271B2B3-BD8D-495D-978B-DB4B0C466BCF}" srcOrd="1" destOrd="0" parTransId="{91E661FB-DE3D-4287-B4BA-AEFE09024EFD}" sibTransId="{1432F831-CBD3-4791-897A-6FE7C8E0912C}"/>
    <dgm:cxn modelId="{09774FB0-88E5-49EB-A8B8-768677EF7109}" type="presParOf" srcId="{C4D6C2B0-AEC3-46AB-A5A4-9D217D9B61C8}" destId="{94BFB98C-FE7D-4FCD-8944-8EAACCC50942}" srcOrd="0" destOrd="0" presId="urn:microsoft.com/office/officeart/2005/8/layout/cycle6"/>
    <dgm:cxn modelId="{90325773-F342-45DC-BD26-FD2D55A14C06}" type="presParOf" srcId="{C4D6C2B0-AEC3-46AB-A5A4-9D217D9B61C8}" destId="{22A6DDB1-5C83-4A80-95B2-1EC493EF4D0E}" srcOrd="1" destOrd="0" presId="urn:microsoft.com/office/officeart/2005/8/layout/cycle6"/>
    <dgm:cxn modelId="{B76629BE-D4C9-4DA3-8363-20F7606D00FC}" type="presParOf" srcId="{C4D6C2B0-AEC3-46AB-A5A4-9D217D9B61C8}" destId="{DD06FE4C-BE41-4EB5-B1A8-0FE62D43BA8C}" srcOrd="2" destOrd="0" presId="urn:microsoft.com/office/officeart/2005/8/layout/cycle6"/>
    <dgm:cxn modelId="{47E3B5E9-7A21-4496-B770-A22713269B9F}" type="presParOf" srcId="{C4D6C2B0-AEC3-46AB-A5A4-9D217D9B61C8}" destId="{AC76CF64-CB28-4212-B619-6EF0E5A1BEF5}" srcOrd="3" destOrd="0" presId="urn:microsoft.com/office/officeart/2005/8/layout/cycle6"/>
    <dgm:cxn modelId="{DF7B2C39-6041-434F-9E78-96561A746DA5}" type="presParOf" srcId="{C4D6C2B0-AEC3-46AB-A5A4-9D217D9B61C8}" destId="{2CB96009-5122-4F0B-8BCC-60C8038C5F8D}" srcOrd="4" destOrd="0" presId="urn:microsoft.com/office/officeart/2005/8/layout/cycle6"/>
    <dgm:cxn modelId="{0EF5B0DA-A4D9-4F02-B651-0D2B61CAD757}" type="presParOf" srcId="{C4D6C2B0-AEC3-46AB-A5A4-9D217D9B61C8}" destId="{AD04FA5E-3F7C-45FF-BA33-D4AD22DD60EE}" srcOrd="5" destOrd="0" presId="urn:microsoft.com/office/officeart/2005/8/layout/cycle6"/>
    <dgm:cxn modelId="{3CA03194-0F80-4871-9399-0549261424D4}" type="presParOf" srcId="{C4D6C2B0-AEC3-46AB-A5A4-9D217D9B61C8}" destId="{4AABED10-8B60-4C49-8283-CB97410B0583}" srcOrd="6" destOrd="0" presId="urn:microsoft.com/office/officeart/2005/8/layout/cycle6"/>
    <dgm:cxn modelId="{552FAD87-AF61-421B-A6FA-E62C030FBD9F}" type="presParOf" srcId="{C4D6C2B0-AEC3-46AB-A5A4-9D217D9B61C8}" destId="{A9F4894A-620C-4E91-883B-6C15BC41D901}" srcOrd="7" destOrd="0" presId="urn:microsoft.com/office/officeart/2005/8/layout/cycle6"/>
    <dgm:cxn modelId="{E49A66E8-F842-4381-8AC8-3FFA15F7A333}" type="presParOf" srcId="{C4D6C2B0-AEC3-46AB-A5A4-9D217D9B61C8}" destId="{5D13D4FD-384F-4866-A12C-6056ED5F7D78}" srcOrd="8" destOrd="0" presId="urn:microsoft.com/office/officeart/2005/8/layout/cycle6"/>
    <dgm:cxn modelId="{BBA848E9-1922-4000-95FA-C77FCD4C2E23}" type="presParOf" srcId="{C4D6C2B0-AEC3-46AB-A5A4-9D217D9B61C8}" destId="{CB779139-0D2A-4DDE-A2C7-20D74F435C22}" srcOrd="9" destOrd="0" presId="urn:microsoft.com/office/officeart/2005/8/layout/cycle6"/>
    <dgm:cxn modelId="{6029B45B-D5D7-46E9-9EB5-BB4956C9CCC1}" type="presParOf" srcId="{C4D6C2B0-AEC3-46AB-A5A4-9D217D9B61C8}" destId="{1D3644D4-BE8B-4935-846D-9E1F4A581597}" srcOrd="10" destOrd="0" presId="urn:microsoft.com/office/officeart/2005/8/layout/cycle6"/>
    <dgm:cxn modelId="{A1B94907-750A-4313-ABBE-0F2532827A46}" type="presParOf" srcId="{C4D6C2B0-AEC3-46AB-A5A4-9D217D9B61C8}" destId="{846BE229-4D3A-491A-9924-867F78AC22BC}" srcOrd="11" destOrd="0" presId="urn:microsoft.com/office/officeart/2005/8/layout/cycle6"/>
    <dgm:cxn modelId="{E6867EF2-4BC9-409D-AD7C-410E1E3E460F}" type="presParOf" srcId="{C4D6C2B0-AEC3-46AB-A5A4-9D217D9B61C8}" destId="{C0792B21-BABF-49CC-85C2-0D54649A2BB5}" srcOrd="12" destOrd="0" presId="urn:microsoft.com/office/officeart/2005/8/layout/cycle6"/>
    <dgm:cxn modelId="{4AA752FB-C8DD-4C48-B367-9F3A40109E2F}" type="presParOf" srcId="{C4D6C2B0-AEC3-46AB-A5A4-9D217D9B61C8}" destId="{0D542356-5A08-4D98-885B-0C3E69B076F9}" srcOrd="13" destOrd="0" presId="urn:microsoft.com/office/officeart/2005/8/layout/cycle6"/>
    <dgm:cxn modelId="{F02F4ACD-7B6B-4B1B-B07E-BA9A2B9C224E}" type="presParOf" srcId="{C4D6C2B0-AEC3-46AB-A5A4-9D217D9B61C8}" destId="{1582BDFA-71F3-4F17-BFE0-C8E49F0A36FE}"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FB98C-FE7D-4FCD-8944-8EAACCC50942}">
      <dsp:nvSpPr>
        <dsp:cNvPr id="0" name=""/>
        <dsp:cNvSpPr/>
      </dsp:nvSpPr>
      <dsp:spPr>
        <a:xfrm>
          <a:off x="2041337" y="2238"/>
          <a:ext cx="1470689" cy="955948"/>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dirty="0">
              <a:solidFill>
                <a:srgbClr val="000000"/>
              </a:solidFill>
            </a:rPr>
            <a:t>Attendance and tardiness</a:t>
          </a:r>
          <a:endParaRPr lang="en-US" sz="2000" kern="1200" dirty="0"/>
        </a:p>
      </dsp:txBody>
      <dsp:txXfrm>
        <a:off x="2088003" y="48904"/>
        <a:ext cx="1377357" cy="862616"/>
      </dsp:txXfrm>
    </dsp:sp>
    <dsp:sp modelId="{DD06FE4C-BE41-4EB5-B1A8-0FE62D43BA8C}">
      <dsp:nvSpPr>
        <dsp:cNvPr id="0" name=""/>
        <dsp:cNvSpPr/>
      </dsp:nvSpPr>
      <dsp:spPr>
        <a:xfrm>
          <a:off x="867790" y="480212"/>
          <a:ext cx="3817784" cy="3817784"/>
        </a:xfrm>
        <a:custGeom>
          <a:avLst/>
          <a:gdLst/>
          <a:ahLst/>
          <a:cxnLst/>
          <a:rect l="0" t="0" r="0" b="0"/>
          <a:pathLst>
            <a:path>
              <a:moveTo>
                <a:pt x="2654327" y="151566"/>
              </a:moveTo>
              <a:arcTo wR="1908892" hR="1908892" stAng="17579163" swAng="1960219"/>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AC76CF64-CB28-4212-B619-6EF0E5A1BEF5}">
      <dsp:nvSpPr>
        <dsp:cNvPr id="0" name=""/>
        <dsp:cNvSpPr/>
      </dsp:nvSpPr>
      <dsp:spPr>
        <a:xfrm>
          <a:off x="3750411" y="1321250"/>
          <a:ext cx="1683469" cy="955948"/>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a:solidFill>
                <a:srgbClr val="000000"/>
              </a:solidFill>
            </a:rPr>
            <a:t>Preparation for each class meeting</a:t>
          </a:r>
          <a:endParaRPr lang="en-US" sz="2000" kern="1200"/>
        </a:p>
      </dsp:txBody>
      <dsp:txXfrm>
        <a:off x="3797077" y="1367916"/>
        <a:ext cx="1590137" cy="862616"/>
      </dsp:txXfrm>
    </dsp:sp>
    <dsp:sp modelId="{AD04FA5E-3F7C-45FF-BA33-D4AD22DD60EE}">
      <dsp:nvSpPr>
        <dsp:cNvPr id="0" name=""/>
        <dsp:cNvSpPr/>
      </dsp:nvSpPr>
      <dsp:spPr>
        <a:xfrm>
          <a:off x="867790" y="480212"/>
          <a:ext cx="3817784" cy="3817784"/>
        </a:xfrm>
        <a:custGeom>
          <a:avLst/>
          <a:gdLst/>
          <a:ahLst/>
          <a:cxnLst/>
          <a:rect l="0" t="0" r="0" b="0"/>
          <a:pathLst>
            <a:path>
              <a:moveTo>
                <a:pt x="3815178" y="1809182"/>
              </a:moveTo>
              <a:arcTo wR="1908892" hR="1908892" stAng="21420351" swAng="2195289"/>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4AABED10-8B60-4C49-8283-CB97410B0583}">
      <dsp:nvSpPr>
        <dsp:cNvPr id="0" name=""/>
        <dsp:cNvSpPr/>
      </dsp:nvSpPr>
      <dsp:spPr>
        <a:xfrm>
          <a:off x="3022941" y="3455456"/>
          <a:ext cx="1751518" cy="955948"/>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dirty="0">
              <a:solidFill>
                <a:srgbClr val="000000"/>
              </a:solidFill>
            </a:rPr>
            <a:t>Participation in small group discussions</a:t>
          </a:r>
          <a:endParaRPr lang="en-US" sz="2000" kern="1200" dirty="0"/>
        </a:p>
      </dsp:txBody>
      <dsp:txXfrm>
        <a:off x="3069607" y="3502122"/>
        <a:ext cx="1658186" cy="862616"/>
      </dsp:txXfrm>
    </dsp:sp>
    <dsp:sp modelId="{5D13D4FD-384F-4866-A12C-6056ED5F7D78}">
      <dsp:nvSpPr>
        <dsp:cNvPr id="0" name=""/>
        <dsp:cNvSpPr/>
      </dsp:nvSpPr>
      <dsp:spPr>
        <a:xfrm>
          <a:off x="867790" y="480212"/>
          <a:ext cx="3817784" cy="3817784"/>
        </a:xfrm>
        <a:custGeom>
          <a:avLst/>
          <a:gdLst/>
          <a:ahLst/>
          <a:cxnLst/>
          <a:rect l="0" t="0" r="0" b="0"/>
          <a:pathLst>
            <a:path>
              <a:moveTo>
                <a:pt x="2149723" y="3802531"/>
              </a:moveTo>
              <a:arcTo wR="1908892" hR="1908892" stAng="4965125" swAng="96934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779139-0D2A-4DDE-A2C7-20D74F435C22}">
      <dsp:nvSpPr>
        <dsp:cNvPr id="0" name=""/>
        <dsp:cNvSpPr/>
      </dsp:nvSpPr>
      <dsp:spPr>
        <a:xfrm>
          <a:off x="833636" y="3455456"/>
          <a:ext cx="1642054" cy="955948"/>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a:solidFill>
                <a:srgbClr val="000000"/>
              </a:solidFill>
            </a:rPr>
            <a:t>Participation in full group discussions</a:t>
          </a:r>
          <a:endParaRPr lang="en-US" sz="2000" kern="1200"/>
        </a:p>
      </dsp:txBody>
      <dsp:txXfrm>
        <a:off x="880302" y="3502122"/>
        <a:ext cx="1548722" cy="862616"/>
      </dsp:txXfrm>
    </dsp:sp>
    <dsp:sp modelId="{846BE229-4D3A-491A-9924-867F78AC22BC}">
      <dsp:nvSpPr>
        <dsp:cNvPr id="0" name=""/>
        <dsp:cNvSpPr/>
      </dsp:nvSpPr>
      <dsp:spPr>
        <a:xfrm>
          <a:off x="867790" y="480212"/>
          <a:ext cx="3817784" cy="3817784"/>
        </a:xfrm>
        <a:custGeom>
          <a:avLst/>
          <a:gdLst/>
          <a:ahLst/>
          <a:cxnLst/>
          <a:rect l="0" t="0" r="0" b="0"/>
          <a:pathLst>
            <a:path>
              <a:moveTo>
                <a:pt x="318824" y="2965090"/>
              </a:moveTo>
              <a:arcTo wR="1908892" hR="1908892" stAng="8784360" swAng="2195289"/>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C0792B21-BABF-49CC-85C2-0D54649A2BB5}">
      <dsp:nvSpPr>
        <dsp:cNvPr id="0" name=""/>
        <dsp:cNvSpPr/>
      </dsp:nvSpPr>
      <dsp:spPr>
        <a:xfrm>
          <a:off x="164581" y="1321250"/>
          <a:ext cx="1593271" cy="955948"/>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dirty="0">
              <a:solidFill>
                <a:srgbClr val="000000"/>
              </a:solidFill>
            </a:rPr>
            <a:t>Participation in other ways</a:t>
          </a:r>
          <a:endParaRPr lang="en-US" sz="2000" kern="1200" dirty="0"/>
        </a:p>
      </dsp:txBody>
      <dsp:txXfrm>
        <a:off x="211247" y="1367916"/>
        <a:ext cx="1499939" cy="862616"/>
      </dsp:txXfrm>
    </dsp:sp>
    <dsp:sp modelId="{1582BDFA-71F3-4F17-BFE0-C8E49F0A36FE}">
      <dsp:nvSpPr>
        <dsp:cNvPr id="0" name=""/>
        <dsp:cNvSpPr/>
      </dsp:nvSpPr>
      <dsp:spPr>
        <a:xfrm>
          <a:off x="867790" y="480212"/>
          <a:ext cx="3817784" cy="3817784"/>
        </a:xfrm>
        <a:custGeom>
          <a:avLst/>
          <a:gdLst/>
          <a:ahLst/>
          <a:cxnLst/>
          <a:rect l="0" t="0" r="0" b="0"/>
          <a:pathLst>
            <a:path>
              <a:moveTo>
                <a:pt x="332779" y="831980"/>
              </a:moveTo>
              <a:arcTo wR="1908892" hR="1908892" stAng="12860618" swAng="1960219"/>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FB98C-FE7D-4FCD-8944-8EAACCC50942}">
      <dsp:nvSpPr>
        <dsp:cNvPr id="0" name=""/>
        <dsp:cNvSpPr/>
      </dsp:nvSpPr>
      <dsp:spPr>
        <a:xfrm>
          <a:off x="2084832" y="2238"/>
          <a:ext cx="1470689" cy="955948"/>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a:solidFill>
                <a:srgbClr val="000000"/>
              </a:solidFill>
            </a:rPr>
            <a:t>Attendance and tardiness</a:t>
          </a:r>
          <a:endParaRPr lang="en-US" sz="2000" kern="1200"/>
        </a:p>
      </dsp:txBody>
      <dsp:txXfrm>
        <a:off x="2131498" y="48904"/>
        <a:ext cx="1377357" cy="862616"/>
      </dsp:txXfrm>
    </dsp:sp>
    <dsp:sp modelId="{DD06FE4C-BE41-4EB5-B1A8-0FE62D43BA8C}">
      <dsp:nvSpPr>
        <dsp:cNvPr id="0" name=""/>
        <dsp:cNvSpPr/>
      </dsp:nvSpPr>
      <dsp:spPr>
        <a:xfrm>
          <a:off x="911285" y="480212"/>
          <a:ext cx="3817784" cy="3817784"/>
        </a:xfrm>
        <a:custGeom>
          <a:avLst/>
          <a:gdLst/>
          <a:ahLst/>
          <a:cxnLst/>
          <a:rect l="0" t="0" r="0" b="0"/>
          <a:pathLst>
            <a:path>
              <a:moveTo>
                <a:pt x="2654327" y="151566"/>
              </a:moveTo>
              <a:arcTo wR="1908892" hR="1908892" stAng="17579163" swAng="1960219"/>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AC76CF64-CB28-4212-B619-6EF0E5A1BEF5}">
      <dsp:nvSpPr>
        <dsp:cNvPr id="0" name=""/>
        <dsp:cNvSpPr/>
      </dsp:nvSpPr>
      <dsp:spPr>
        <a:xfrm>
          <a:off x="3900297" y="1321250"/>
          <a:ext cx="1470689" cy="955948"/>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a:solidFill>
                <a:srgbClr val="000000"/>
              </a:solidFill>
            </a:rPr>
            <a:t>Preparation for class</a:t>
          </a:r>
          <a:endParaRPr lang="en-US" sz="2000" kern="1200"/>
        </a:p>
      </dsp:txBody>
      <dsp:txXfrm>
        <a:off x="3946963" y="1367916"/>
        <a:ext cx="1377357" cy="862616"/>
      </dsp:txXfrm>
    </dsp:sp>
    <dsp:sp modelId="{AD04FA5E-3F7C-45FF-BA33-D4AD22DD60EE}">
      <dsp:nvSpPr>
        <dsp:cNvPr id="0" name=""/>
        <dsp:cNvSpPr/>
      </dsp:nvSpPr>
      <dsp:spPr>
        <a:xfrm>
          <a:off x="911285" y="480212"/>
          <a:ext cx="3817784" cy="3817784"/>
        </a:xfrm>
        <a:custGeom>
          <a:avLst/>
          <a:gdLst/>
          <a:ahLst/>
          <a:cxnLst/>
          <a:rect l="0" t="0" r="0" b="0"/>
          <a:pathLst>
            <a:path>
              <a:moveTo>
                <a:pt x="3815178" y="1809182"/>
              </a:moveTo>
              <a:arcTo wR="1908892" hR="1908892" stAng="21420351" swAng="2195289"/>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4AABED10-8B60-4C49-8283-CB97410B0583}">
      <dsp:nvSpPr>
        <dsp:cNvPr id="0" name=""/>
        <dsp:cNvSpPr/>
      </dsp:nvSpPr>
      <dsp:spPr>
        <a:xfrm>
          <a:off x="3164958" y="3455456"/>
          <a:ext cx="1554475" cy="955948"/>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dirty="0">
              <a:solidFill>
                <a:schemeClr val="tx1"/>
              </a:solidFill>
            </a:rPr>
            <a:t>Participation in </a:t>
          </a:r>
          <a:r>
            <a:rPr lang="en-US" sz="2000" kern="1200" dirty="0">
              <a:solidFill>
                <a:schemeClr val="tx1"/>
              </a:solidFill>
              <a:latin typeface="Calibri"/>
            </a:rPr>
            <a:t>in-class activities</a:t>
          </a:r>
          <a:endParaRPr lang="en-US" sz="2000" kern="1200" dirty="0">
            <a:solidFill>
              <a:schemeClr val="tx1"/>
            </a:solidFill>
          </a:endParaRPr>
        </a:p>
      </dsp:txBody>
      <dsp:txXfrm>
        <a:off x="3211624" y="3502122"/>
        <a:ext cx="1461143" cy="862616"/>
      </dsp:txXfrm>
    </dsp:sp>
    <dsp:sp modelId="{5D13D4FD-384F-4866-A12C-6056ED5F7D78}">
      <dsp:nvSpPr>
        <dsp:cNvPr id="0" name=""/>
        <dsp:cNvSpPr/>
      </dsp:nvSpPr>
      <dsp:spPr>
        <a:xfrm>
          <a:off x="911285" y="480212"/>
          <a:ext cx="3817784" cy="3817784"/>
        </a:xfrm>
        <a:custGeom>
          <a:avLst/>
          <a:gdLst/>
          <a:ahLst/>
          <a:cxnLst/>
          <a:rect l="0" t="0" r="0" b="0"/>
          <a:pathLst>
            <a:path>
              <a:moveTo>
                <a:pt x="2246475" y="3787696"/>
              </a:moveTo>
              <a:arcTo wR="1908892" hR="1908892" stAng="4788827" swAng="129921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779139-0D2A-4DDE-A2C7-20D74F435C22}">
      <dsp:nvSpPr>
        <dsp:cNvPr id="0" name=""/>
        <dsp:cNvSpPr/>
      </dsp:nvSpPr>
      <dsp:spPr>
        <a:xfrm>
          <a:off x="962814" y="3455456"/>
          <a:ext cx="1470689" cy="955948"/>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dirty="0">
              <a:solidFill>
                <a:schemeClr val="tx1"/>
              </a:solidFill>
              <a:latin typeface="Calibri"/>
            </a:rPr>
            <a:t>Out-of-class review</a:t>
          </a:r>
          <a:endParaRPr lang="en-US" sz="2000" kern="1200" dirty="0">
            <a:solidFill>
              <a:schemeClr val="tx1"/>
            </a:solidFill>
          </a:endParaRPr>
        </a:p>
      </dsp:txBody>
      <dsp:txXfrm>
        <a:off x="1009480" y="3502122"/>
        <a:ext cx="1377357" cy="862616"/>
      </dsp:txXfrm>
    </dsp:sp>
    <dsp:sp modelId="{846BE229-4D3A-491A-9924-867F78AC22BC}">
      <dsp:nvSpPr>
        <dsp:cNvPr id="0" name=""/>
        <dsp:cNvSpPr/>
      </dsp:nvSpPr>
      <dsp:spPr>
        <a:xfrm>
          <a:off x="911285" y="480212"/>
          <a:ext cx="3817784" cy="3817784"/>
        </a:xfrm>
        <a:custGeom>
          <a:avLst/>
          <a:gdLst/>
          <a:ahLst/>
          <a:cxnLst/>
          <a:rect l="0" t="0" r="0" b="0"/>
          <a:pathLst>
            <a:path>
              <a:moveTo>
                <a:pt x="318824" y="2965090"/>
              </a:moveTo>
              <a:arcTo wR="1908892" hR="1908892" stAng="8784360" swAng="2195289"/>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C0792B21-BABF-49CC-85C2-0D54649A2BB5}">
      <dsp:nvSpPr>
        <dsp:cNvPr id="0" name=""/>
        <dsp:cNvSpPr/>
      </dsp:nvSpPr>
      <dsp:spPr>
        <a:xfrm>
          <a:off x="227475" y="1321250"/>
          <a:ext cx="1554475" cy="955948"/>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kern="1200">
              <a:solidFill>
                <a:srgbClr val="000000"/>
              </a:solidFill>
            </a:rPr>
            <a:t>Participation in other ways</a:t>
          </a:r>
          <a:endParaRPr lang="en-US" sz="2000" kern="1200"/>
        </a:p>
      </dsp:txBody>
      <dsp:txXfrm>
        <a:off x="274141" y="1367916"/>
        <a:ext cx="1461143" cy="862616"/>
      </dsp:txXfrm>
    </dsp:sp>
    <dsp:sp modelId="{1582BDFA-71F3-4F17-BFE0-C8E49F0A36FE}">
      <dsp:nvSpPr>
        <dsp:cNvPr id="0" name=""/>
        <dsp:cNvSpPr/>
      </dsp:nvSpPr>
      <dsp:spPr>
        <a:xfrm>
          <a:off x="911285" y="480212"/>
          <a:ext cx="3817784" cy="3817784"/>
        </a:xfrm>
        <a:custGeom>
          <a:avLst/>
          <a:gdLst/>
          <a:ahLst/>
          <a:cxnLst/>
          <a:rect l="0" t="0" r="0" b="0"/>
          <a:pathLst>
            <a:path>
              <a:moveTo>
                <a:pt x="332779" y="831980"/>
              </a:moveTo>
              <a:arcTo wR="1908892" hR="1908892" stAng="12860618" swAng="1960219"/>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FB98C-FE7D-4FCD-8944-8EAACCC50942}">
      <dsp:nvSpPr>
        <dsp:cNvPr id="0" name=""/>
        <dsp:cNvSpPr/>
      </dsp:nvSpPr>
      <dsp:spPr>
        <a:xfrm>
          <a:off x="1649218" y="2060"/>
          <a:ext cx="1160440" cy="754286"/>
        </a:xfrm>
        <a:prstGeom prst="roundRect">
          <a:avLst/>
        </a:prstGeom>
        <a:solidFill>
          <a:srgbClr val="FFC2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Attendance and tardiness</a:t>
          </a:r>
          <a:endParaRPr lang="en-US" sz="1300" kern="1200"/>
        </a:p>
      </dsp:txBody>
      <dsp:txXfrm>
        <a:off x="1686039" y="38881"/>
        <a:ext cx="1086798" cy="680644"/>
      </dsp:txXfrm>
    </dsp:sp>
    <dsp:sp modelId="{DD06FE4C-BE41-4EB5-B1A8-0FE62D43BA8C}">
      <dsp:nvSpPr>
        <dsp:cNvPr id="0" name=""/>
        <dsp:cNvSpPr/>
      </dsp:nvSpPr>
      <dsp:spPr>
        <a:xfrm>
          <a:off x="723136" y="379203"/>
          <a:ext cx="3012605" cy="3012605"/>
        </a:xfrm>
        <a:custGeom>
          <a:avLst/>
          <a:gdLst/>
          <a:ahLst/>
          <a:cxnLst/>
          <a:rect l="0" t="0" r="0" b="0"/>
          <a:pathLst>
            <a:path>
              <a:moveTo>
                <a:pt x="2094485" y="119584"/>
              </a:moveTo>
              <a:arcTo wR="1506302" hR="1506302" stAng="17579068" swAng="1960381"/>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AC76CF64-CB28-4212-B619-6EF0E5A1BEF5}">
      <dsp:nvSpPr>
        <dsp:cNvPr id="0" name=""/>
        <dsp:cNvSpPr/>
      </dsp:nvSpPr>
      <dsp:spPr>
        <a:xfrm>
          <a:off x="3081797" y="1042889"/>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Preparation for class</a:t>
          </a:r>
          <a:endParaRPr lang="en-US" sz="1300" kern="1200"/>
        </a:p>
      </dsp:txBody>
      <dsp:txXfrm>
        <a:off x="3118618" y="1079710"/>
        <a:ext cx="1086798" cy="680644"/>
      </dsp:txXfrm>
    </dsp:sp>
    <dsp:sp modelId="{AD04FA5E-3F7C-45FF-BA33-D4AD22DD60EE}">
      <dsp:nvSpPr>
        <dsp:cNvPr id="0" name=""/>
        <dsp:cNvSpPr/>
      </dsp:nvSpPr>
      <dsp:spPr>
        <a:xfrm>
          <a:off x="723136" y="379203"/>
          <a:ext cx="3012605" cy="3012605"/>
        </a:xfrm>
        <a:custGeom>
          <a:avLst/>
          <a:gdLst/>
          <a:ahLst/>
          <a:cxnLst/>
          <a:rect l="0" t="0" r="0" b="0"/>
          <a:pathLst>
            <a:path>
              <a:moveTo>
                <a:pt x="3010547" y="1427597"/>
              </a:moveTo>
              <a:arcTo wR="1506302" hR="1506302" stAng="21420294" swAng="2195414"/>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4AABED10-8B60-4C49-8283-CB97410B0583}">
      <dsp:nvSpPr>
        <dsp:cNvPr id="0" name=""/>
        <dsp:cNvSpPr/>
      </dsp:nvSpPr>
      <dsp:spPr>
        <a:xfrm>
          <a:off x="2534601" y="2726987"/>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solidFill>
                <a:schemeClr val="tx1"/>
              </a:solidFill>
            </a:rPr>
            <a:t>Participation in </a:t>
          </a:r>
          <a:r>
            <a:rPr lang="en-US" sz="1300" kern="1200" dirty="0">
              <a:solidFill>
                <a:schemeClr val="tx1"/>
              </a:solidFill>
              <a:latin typeface="Calibri"/>
            </a:rPr>
            <a:t>in-class activities</a:t>
          </a:r>
          <a:endParaRPr lang="en-US" sz="1300" kern="1200" dirty="0">
            <a:solidFill>
              <a:schemeClr val="tx1"/>
            </a:solidFill>
          </a:endParaRPr>
        </a:p>
      </dsp:txBody>
      <dsp:txXfrm>
        <a:off x="2571422" y="2763808"/>
        <a:ext cx="1086798" cy="680644"/>
      </dsp:txXfrm>
    </dsp:sp>
    <dsp:sp modelId="{5D13D4FD-384F-4866-A12C-6056ED5F7D78}">
      <dsp:nvSpPr>
        <dsp:cNvPr id="0" name=""/>
        <dsp:cNvSpPr/>
      </dsp:nvSpPr>
      <dsp:spPr>
        <a:xfrm>
          <a:off x="723136" y="379203"/>
          <a:ext cx="3012605" cy="3012605"/>
        </a:xfrm>
        <a:custGeom>
          <a:avLst/>
          <a:gdLst/>
          <a:ahLst/>
          <a:cxnLst/>
          <a:rect l="0" t="0" r="0" b="0"/>
          <a:pathLst>
            <a:path>
              <a:moveTo>
                <a:pt x="1805485" y="2982594"/>
              </a:moveTo>
              <a:arcTo wR="1506302" hR="1506302" stAng="4712621" swAng="137475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779139-0D2A-4DDE-A2C7-20D74F435C22}">
      <dsp:nvSpPr>
        <dsp:cNvPr id="0" name=""/>
        <dsp:cNvSpPr/>
      </dsp:nvSpPr>
      <dsp:spPr>
        <a:xfrm>
          <a:off x="763836" y="2726987"/>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solidFill>
                <a:schemeClr val="tx1"/>
              </a:solidFill>
              <a:latin typeface="Calibri"/>
            </a:rPr>
            <a:t>Out-of-class review</a:t>
          </a:r>
          <a:endParaRPr lang="en-US" sz="1300" kern="1200" dirty="0">
            <a:solidFill>
              <a:schemeClr val="tx1"/>
            </a:solidFill>
          </a:endParaRPr>
        </a:p>
      </dsp:txBody>
      <dsp:txXfrm>
        <a:off x="800657" y="2763808"/>
        <a:ext cx="1086798" cy="680644"/>
      </dsp:txXfrm>
    </dsp:sp>
    <dsp:sp modelId="{846BE229-4D3A-491A-9924-867F78AC22BC}">
      <dsp:nvSpPr>
        <dsp:cNvPr id="0" name=""/>
        <dsp:cNvSpPr/>
      </dsp:nvSpPr>
      <dsp:spPr>
        <a:xfrm>
          <a:off x="723136" y="379203"/>
          <a:ext cx="3012605" cy="3012605"/>
        </a:xfrm>
        <a:custGeom>
          <a:avLst/>
          <a:gdLst/>
          <a:ahLst/>
          <a:cxnLst/>
          <a:rect l="0" t="0" r="0" b="0"/>
          <a:pathLst>
            <a:path>
              <a:moveTo>
                <a:pt x="251600" y="2339771"/>
              </a:moveTo>
              <a:arcTo wR="1506302" hR="1506302" stAng="8784291" swAng="2195414"/>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C0792B21-BABF-49CC-85C2-0D54649A2BB5}">
      <dsp:nvSpPr>
        <dsp:cNvPr id="0" name=""/>
        <dsp:cNvSpPr/>
      </dsp:nvSpPr>
      <dsp:spPr>
        <a:xfrm>
          <a:off x="216639" y="1042889"/>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Participation in other ways</a:t>
          </a:r>
          <a:endParaRPr lang="en-US" sz="1300" kern="1200"/>
        </a:p>
      </dsp:txBody>
      <dsp:txXfrm>
        <a:off x="253460" y="1079710"/>
        <a:ext cx="1086798" cy="680644"/>
      </dsp:txXfrm>
    </dsp:sp>
    <dsp:sp modelId="{1582BDFA-71F3-4F17-BFE0-C8E49F0A36FE}">
      <dsp:nvSpPr>
        <dsp:cNvPr id="0" name=""/>
        <dsp:cNvSpPr/>
      </dsp:nvSpPr>
      <dsp:spPr>
        <a:xfrm>
          <a:off x="723136" y="379203"/>
          <a:ext cx="3012605" cy="3012605"/>
        </a:xfrm>
        <a:custGeom>
          <a:avLst/>
          <a:gdLst/>
          <a:ahLst/>
          <a:cxnLst/>
          <a:rect l="0" t="0" r="0" b="0"/>
          <a:pathLst>
            <a:path>
              <a:moveTo>
                <a:pt x="262578" y="656538"/>
              </a:moveTo>
              <a:arcTo wR="1506302" hR="1506302" stAng="12860550" swAng="1960381"/>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FB98C-FE7D-4FCD-8944-8EAACCC50942}">
      <dsp:nvSpPr>
        <dsp:cNvPr id="0" name=""/>
        <dsp:cNvSpPr/>
      </dsp:nvSpPr>
      <dsp:spPr>
        <a:xfrm>
          <a:off x="1649218" y="2060"/>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Attendance and tardiness</a:t>
          </a:r>
          <a:endParaRPr lang="en-US" sz="1300" kern="1200"/>
        </a:p>
      </dsp:txBody>
      <dsp:txXfrm>
        <a:off x="1686039" y="38881"/>
        <a:ext cx="1086798" cy="680644"/>
      </dsp:txXfrm>
    </dsp:sp>
    <dsp:sp modelId="{DD06FE4C-BE41-4EB5-B1A8-0FE62D43BA8C}">
      <dsp:nvSpPr>
        <dsp:cNvPr id="0" name=""/>
        <dsp:cNvSpPr/>
      </dsp:nvSpPr>
      <dsp:spPr>
        <a:xfrm>
          <a:off x="723136" y="379203"/>
          <a:ext cx="3012605" cy="3012605"/>
        </a:xfrm>
        <a:custGeom>
          <a:avLst/>
          <a:gdLst/>
          <a:ahLst/>
          <a:cxnLst/>
          <a:rect l="0" t="0" r="0" b="0"/>
          <a:pathLst>
            <a:path>
              <a:moveTo>
                <a:pt x="2094485" y="119584"/>
              </a:moveTo>
              <a:arcTo wR="1506302" hR="1506302" stAng="17579068" swAng="1960381"/>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AC76CF64-CB28-4212-B619-6EF0E5A1BEF5}">
      <dsp:nvSpPr>
        <dsp:cNvPr id="0" name=""/>
        <dsp:cNvSpPr/>
      </dsp:nvSpPr>
      <dsp:spPr>
        <a:xfrm>
          <a:off x="3081797" y="1042889"/>
          <a:ext cx="1160440" cy="754286"/>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Preparation for class</a:t>
          </a:r>
          <a:endParaRPr lang="en-US" sz="1300" kern="1200"/>
        </a:p>
      </dsp:txBody>
      <dsp:txXfrm>
        <a:off x="3118618" y="1079710"/>
        <a:ext cx="1086798" cy="680644"/>
      </dsp:txXfrm>
    </dsp:sp>
    <dsp:sp modelId="{AD04FA5E-3F7C-45FF-BA33-D4AD22DD60EE}">
      <dsp:nvSpPr>
        <dsp:cNvPr id="0" name=""/>
        <dsp:cNvSpPr/>
      </dsp:nvSpPr>
      <dsp:spPr>
        <a:xfrm>
          <a:off x="723136" y="379203"/>
          <a:ext cx="3012605" cy="3012605"/>
        </a:xfrm>
        <a:custGeom>
          <a:avLst/>
          <a:gdLst/>
          <a:ahLst/>
          <a:cxnLst/>
          <a:rect l="0" t="0" r="0" b="0"/>
          <a:pathLst>
            <a:path>
              <a:moveTo>
                <a:pt x="3010547" y="1427597"/>
              </a:moveTo>
              <a:arcTo wR="1506302" hR="1506302" stAng="21420294" swAng="2195414"/>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4AABED10-8B60-4C49-8283-CB97410B0583}">
      <dsp:nvSpPr>
        <dsp:cNvPr id="0" name=""/>
        <dsp:cNvSpPr/>
      </dsp:nvSpPr>
      <dsp:spPr>
        <a:xfrm>
          <a:off x="2534601" y="2726987"/>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solidFill>
                <a:schemeClr val="tx1"/>
              </a:solidFill>
            </a:rPr>
            <a:t>Participation in </a:t>
          </a:r>
          <a:r>
            <a:rPr lang="en-US" sz="1300" kern="1200" dirty="0">
              <a:solidFill>
                <a:schemeClr val="tx1"/>
              </a:solidFill>
              <a:latin typeface="Calibri"/>
            </a:rPr>
            <a:t>in-class activities</a:t>
          </a:r>
          <a:endParaRPr lang="en-US" sz="1300" kern="1200" dirty="0">
            <a:solidFill>
              <a:schemeClr val="tx1"/>
            </a:solidFill>
          </a:endParaRPr>
        </a:p>
      </dsp:txBody>
      <dsp:txXfrm>
        <a:off x="2571422" y="2763808"/>
        <a:ext cx="1086798" cy="680644"/>
      </dsp:txXfrm>
    </dsp:sp>
    <dsp:sp modelId="{5D13D4FD-384F-4866-A12C-6056ED5F7D78}">
      <dsp:nvSpPr>
        <dsp:cNvPr id="0" name=""/>
        <dsp:cNvSpPr/>
      </dsp:nvSpPr>
      <dsp:spPr>
        <a:xfrm>
          <a:off x="723136" y="379203"/>
          <a:ext cx="3012605" cy="3012605"/>
        </a:xfrm>
        <a:custGeom>
          <a:avLst/>
          <a:gdLst/>
          <a:ahLst/>
          <a:cxnLst/>
          <a:rect l="0" t="0" r="0" b="0"/>
          <a:pathLst>
            <a:path>
              <a:moveTo>
                <a:pt x="1805485" y="2982594"/>
              </a:moveTo>
              <a:arcTo wR="1506302" hR="1506302" stAng="4712621" swAng="1374758"/>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CB779139-0D2A-4DDE-A2C7-20D74F435C22}">
      <dsp:nvSpPr>
        <dsp:cNvPr id="0" name=""/>
        <dsp:cNvSpPr/>
      </dsp:nvSpPr>
      <dsp:spPr>
        <a:xfrm>
          <a:off x="763836" y="2726987"/>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solidFill>
                <a:schemeClr val="tx1"/>
              </a:solidFill>
              <a:latin typeface="Calibri"/>
            </a:rPr>
            <a:t>Out-of-class review</a:t>
          </a:r>
          <a:endParaRPr lang="en-US" sz="1300" kern="1200" dirty="0">
            <a:solidFill>
              <a:schemeClr val="tx1"/>
            </a:solidFill>
          </a:endParaRPr>
        </a:p>
      </dsp:txBody>
      <dsp:txXfrm>
        <a:off x="800657" y="2763808"/>
        <a:ext cx="1086798" cy="680644"/>
      </dsp:txXfrm>
    </dsp:sp>
    <dsp:sp modelId="{846BE229-4D3A-491A-9924-867F78AC22BC}">
      <dsp:nvSpPr>
        <dsp:cNvPr id="0" name=""/>
        <dsp:cNvSpPr/>
      </dsp:nvSpPr>
      <dsp:spPr>
        <a:xfrm>
          <a:off x="723136" y="379203"/>
          <a:ext cx="3012605" cy="3012605"/>
        </a:xfrm>
        <a:custGeom>
          <a:avLst/>
          <a:gdLst/>
          <a:ahLst/>
          <a:cxnLst/>
          <a:rect l="0" t="0" r="0" b="0"/>
          <a:pathLst>
            <a:path>
              <a:moveTo>
                <a:pt x="251600" y="2339771"/>
              </a:moveTo>
              <a:arcTo wR="1506302" hR="1506302" stAng="8784291" swAng="2195414"/>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C0792B21-BABF-49CC-85C2-0D54649A2BB5}">
      <dsp:nvSpPr>
        <dsp:cNvPr id="0" name=""/>
        <dsp:cNvSpPr/>
      </dsp:nvSpPr>
      <dsp:spPr>
        <a:xfrm>
          <a:off x="216639" y="1042889"/>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Participation in other ways</a:t>
          </a:r>
          <a:endParaRPr lang="en-US" sz="1300" kern="1200"/>
        </a:p>
      </dsp:txBody>
      <dsp:txXfrm>
        <a:off x="253460" y="1079710"/>
        <a:ext cx="1086798" cy="680644"/>
      </dsp:txXfrm>
    </dsp:sp>
    <dsp:sp modelId="{1582BDFA-71F3-4F17-BFE0-C8E49F0A36FE}">
      <dsp:nvSpPr>
        <dsp:cNvPr id="0" name=""/>
        <dsp:cNvSpPr/>
      </dsp:nvSpPr>
      <dsp:spPr>
        <a:xfrm>
          <a:off x="723136" y="379203"/>
          <a:ext cx="3012605" cy="3012605"/>
        </a:xfrm>
        <a:custGeom>
          <a:avLst/>
          <a:gdLst/>
          <a:ahLst/>
          <a:cxnLst/>
          <a:rect l="0" t="0" r="0" b="0"/>
          <a:pathLst>
            <a:path>
              <a:moveTo>
                <a:pt x="262578" y="656538"/>
              </a:moveTo>
              <a:arcTo wR="1506302" hR="1506302" stAng="12860550" swAng="1960381"/>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FB98C-FE7D-4FCD-8944-8EAACCC50942}">
      <dsp:nvSpPr>
        <dsp:cNvPr id="0" name=""/>
        <dsp:cNvSpPr/>
      </dsp:nvSpPr>
      <dsp:spPr>
        <a:xfrm>
          <a:off x="1649218" y="2060"/>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Attendance and tardiness</a:t>
          </a:r>
          <a:endParaRPr lang="en-US" sz="1300" kern="1200"/>
        </a:p>
      </dsp:txBody>
      <dsp:txXfrm>
        <a:off x="1686039" y="38881"/>
        <a:ext cx="1086798" cy="680644"/>
      </dsp:txXfrm>
    </dsp:sp>
    <dsp:sp modelId="{DD06FE4C-BE41-4EB5-B1A8-0FE62D43BA8C}">
      <dsp:nvSpPr>
        <dsp:cNvPr id="0" name=""/>
        <dsp:cNvSpPr/>
      </dsp:nvSpPr>
      <dsp:spPr>
        <a:xfrm>
          <a:off x="723136" y="379203"/>
          <a:ext cx="3012605" cy="3012605"/>
        </a:xfrm>
        <a:custGeom>
          <a:avLst/>
          <a:gdLst/>
          <a:ahLst/>
          <a:cxnLst/>
          <a:rect l="0" t="0" r="0" b="0"/>
          <a:pathLst>
            <a:path>
              <a:moveTo>
                <a:pt x="2094485" y="119584"/>
              </a:moveTo>
              <a:arcTo wR="1506302" hR="1506302" stAng="17579068" swAng="1960381"/>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AC76CF64-CB28-4212-B619-6EF0E5A1BEF5}">
      <dsp:nvSpPr>
        <dsp:cNvPr id="0" name=""/>
        <dsp:cNvSpPr/>
      </dsp:nvSpPr>
      <dsp:spPr>
        <a:xfrm>
          <a:off x="3081797" y="1042889"/>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Preparation for class</a:t>
          </a:r>
          <a:endParaRPr lang="en-US" sz="1300" kern="1200"/>
        </a:p>
      </dsp:txBody>
      <dsp:txXfrm>
        <a:off x="3118618" y="1079710"/>
        <a:ext cx="1086798" cy="680644"/>
      </dsp:txXfrm>
    </dsp:sp>
    <dsp:sp modelId="{AD04FA5E-3F7C-45FF-BA33-D4AD22DD60EE}">
      <dsp:nvSpPr>
        <dsp:cNvPr id="0" name=""/>
        <dsp:cNvSpPr/>
      </dsp:nvSpPr>
      <dsp:spPr>
        <a:xfrm>
          <a:off x="723136" y="379203"/>
          <a:ext cx="3012605" cy="3012605"/>
        </a:xfrm>
        <a:custGeom>
          <a:avLst/>
          <a:gdLst/>
          <a:ahLst/>
          <a:cxnLst/>
          <a:rect l="0" t="0" r="0" b="0"/>
          <a:pathLst>
            <a:path>
              <a:moveTo>
                <a:pt x="3010547" y="1427597"/>
              </a:moveTo>
              <a:arcTo wR="1506302" hR="1506302" stAng="21420294" swAng="2195414"/>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4AABED10-8B60-4C49-8283-CB97410B0583}">
      <dsp:nvSpPr>
        <dsp:cNvPr id="0" name=""/>
        <dsp:cNvSpPr/>
      </dsp:nvSpPr>
      <dsp:spPr>
        <a:xfrm>
          <a:off x="2534601" y="2726987"/>
          <a:ext cx="1160440" cy="754286"/>
        </a:xfrm>
        <a:prstGeom prst="roundRect">
          <a:avLst/>
        </a:prstGeom>
        <a:solidFill>
          <a:srgbClr val="FFC2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solidFill>
                <a:schemeClr val="tx1"/>
              </a:solidFill>
            </a:rPr>
            <a:t>Participation in </a:t>
          </a:r>
          <a:r>
            <a:rPr lang="en-US" sz="1300" kern="1200" dirty="0">
              <a:solidFill>
                <a:schemeClr val="tx1"/>
              </a:solidFill>
              <a:latin typeface="Calibri"/>
            </a:rPr>
            <a:t>in-class activities</a:t>
          </a:r>
          <a:endParaRPr lang="en-US" sz="1300" kern="1200" dirty="0">
            <a:solidFill>
              <a:schemeClr val="tx1"/>
            </a:solidFill>
          </a:endParaRPr>
        </a:p>
      </dsp:txBody>
      <dsp:txXfrm>
        <a:off x="2571422" y="2763808"/>
        <a:ext cx="1086798" cy="680644"/>
      </dsp:txXfrm>
    </dsp:sp>
    <dsp:sp modelId="{5D13D4FD-384F-4866-A12C-6056ED5F7D78}">
      <dsp:nvSpPr>
        <dsp:cNvPr id="0" name=""/>
        <dsp:cNvSpPr/>
      </dsp:nvSpPr>
      <dsp:spPr>
        <a:xfrm>
          <a:off x="723136" y="379203"/>
          <a:ext cx="3012605" cy="3012605"/>
        </a:xfrm>
        <a:custGeom>
          <a:avLst/>
          <a:gdLst/>
          <a:ahLst/>
          <a:cxnLst/>
          <a:rect l="0" t="0" r="0" b="0"/>
          <a:pathLst>
            <a:path>
              <a:moveTo>
                <a:pt x="1805485" y="2982594"/>
              </a:moveTo>
              <a:arcTo wR="1506302" hR="1506302" stAng="4712621" swAng="137475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779139-0D2A-4DDE-A2C7-20D74F435C22}">
      <dsp:nvSpPr>
        <dsp:cNvPr id="0" name=""/>
        <dsp:cNvSpPr/>
      </dsp:nvSpPr>
      <dsp:spPr>
        <a:xfrm>
          <a:off x="763836" y="2726987"/>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solidFill>
                <a:schemeClr val="tx1"/>
              </a:solidFill>
              <a:latin typeface="Calibri"/>
            </a:rPr>
            <a:t>Out-of-class review</a:t>
          </a:r>
          <a:endParaRPr lang="en-US" sz="1300" kern="1200" dirty="0">
            <a:solidFill>
              <a:schemeClr val="tx1"/>
            </a:solidFill>
          </a:endParaRPr>
        </a:p>
      </dsp:txBody>
      <dsp:txXfrm>
        <a:off x="800657" y="2763808"/>
        <a:ext cx="1086798" cy="680644"/>
      </dsp:txXfrm>
    </dsp:sp>
    <dsp:sp modelId="{846BE229-4D3A-491A-9924-867F78AC22BC}">
      <dsp:nvSpPr>
        <dsp:cNvPr id="0" name=""/>
        <dsp:cNvSpPr/>
      </dsp:nvSpPr>
      <dsp:spPr>
        <a:xfrm>
          <a:off x="723136" y="379203"/>
          <a:ext cx="3012605" cy="3012605"/>
        </a:xfrm>
        <a:custGeom>
          <a:avLst/>
          <a:gdLst/>
          <a:ahLst/>
          <a:cxnLst/>
          <a:rect l="0" t="0" r="0" b="0"/>
          <a:pathLst>
            <a:path>
              <a:moveTo>
                <a:pt x="251600" y="2339771"/>
              </a:moveTo>
              <a:arcTo wR="1506302" hR="1506302" stAng="8784291" swAng="2195414"/>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 modelId="{C0792B21-BABF-49CC-85C2-0D54649A2BB5}">
      <dsp:nvSpPr>
        <dsp:cNvPr id="0" name=""/>
        <dsp:cNvSpPr/>
      </dsp:nvSpPr>
      <dsp:spPr>
        <a:xfrm>
          <a:off x="216639" y="1042889"/>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Participation in other ways</a:t>
          </a:r>
          <a:endParaRPr lang="en-US" sz="1300" kern="1200"/>
        </a:p>
      </dsp:txBody>
      <dsp:txXfrm>
        <a:off x="253460" y="1079710"/>
        <a:ext cx="1086798" cy="680644"/>
      </dsp:txXfrm>
    </dsp:sp>
    <dsp:sp modelId="{1582BDFA-71F3-4F17-BFE0-C8E49F0A36FE}">
      <dsp:nvSpPr>
        <dsp:cNvPr id="0" name=""/>
        <dsp:cNvSpPr/>
      </dsp:nvSpPr>
      <dsp:spPr>
        <a:xfrm>
          <a:off x="723136" y="379203"/>
          <a:ext cx="3012605" cy="3012605"/>
        </a:xfrm>
        <a:custGeom>
          <a:avLst/>
          <a:gdLst/>
          <a:ahLst/>
          <a:cxnLst/>
          <a:rect l="0" t="0" r="0" b="0"/>
          <a:pathLst>
            <a:path>
              <a:moveTo>
                <a:pt x="262578" y="656538"/>
              </a:moveTo>
              <a:arcTo wR="1506302" hR="1506302" stAng="12860550" swAng="1960381"/>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FB98C-FE7D-4FCD-8944-8EAACCC50942}">
      <dsp:nvSpPr>
        <dsp:cNvPr id="0" name=""/>
        <dsp:cNvSpPr/>
      </dsp:nvSpPr>
      <dsp:spPr>
        <a:xfrm>
          <a:off x="1649218" y="2060"/>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Attendance and tardiness</a:t>
          </a:r>
          <a:endParaRPr lang="en-US" sz="1300" kern="1200"/>
        </a:p>
      </dsp:txBody>
      <dsp:txXfrm>
        <a:off x="1686039" y="38881"/>
        <a:ext cx="1086798" cy="680644"/>
      </dsp:txXfrm>
    </dsp:sp>
    <dsp:sp modelId="{DD06FE4C-BE41-4EB5-B1A8-0FE62D43BA8C}">
      <dsp:nvSpPr>
        <dsp:cNvPr id="0" name=""/>
        <dsp:cNvSpPr/>
      </dsp:nvSpPr>
      <dsp:spPr>
        <a:xfrm>
          <a:off x="723136" y="379203"/>
          <a:ext cx="3012605" cy="3012605"/>
        </a:xfrm>
        <a:custGeom>
          <a:avLst/>
          <a:gdLst/>
          <a:ahLst/>
          <a:cxnLst/>
          <a:rect l="0" t="0" r="0" b="0"/>
          <a:pathLst>
            <a:path>
              <a:moveTo>
                <a:pt x="2094485" y="119584"/>
              </a:moveTo>
              <a:arcTo wR="1506302" hR="1506302" stAng="17579068" swAng="196038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C76CF64-CB28-4212-B619-6EF0E5A1BEF5}">
      <dsp:nvSpPr>
        <dsp:cNvPr id="0" name=""/>
        <dsp:cNvSpPr/>
      </dsp:nvSpPr>
      <dsp:spPr>
        <a:xfrm>
          <a:off x="3081797" y="1042889"/>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Preparation for class</a:t>
          </a:r>
          <a:endParaRPr lang="en-US" sz="1300" kern="1200"/>
        </a:p>
      </dsp:txBody>
      <dsp:txXfrm>
        <a:off x="3118618" y="1079710"/>
        <a:ext cx="1086798" cy="680644"/>
      </dsp:txXfrm>
    </dsp:sp>
    <dsp:sp modelId="{AD04FA5E-3F7C-45FF-BA33-D4AD22DD60EE}">
      <dsp:nvSpPr>
        <dsp:cNvPr id="0" name=""/>
        <dsp:cNvSpPr/>
      </dsp:nvSpPr>
      <dsp:spPr>
        <a:xfrm>
          <a:off x="723136" y="379203"/>
          <a:ext cx="3012605" cy="3012605"/>
        </a:xfrm>
        <a:custGeom>
          <a:avLst/>
          <a:gdLst/>
          <a:ahLst/>
          <a:cxnLst/>
          <a:rect l="0" t="0" r="0" b="0"/>
          <a:pathLst>
            <a:path>
              <a:moveTo>
                <a:pt x="3010547" y="1427597"/>
              </a:moveTo>
              <a:arcTo wR="1506302" hR="1506302" stAng="21420294" swAng="219541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AABED10-8B60-4C49-8283-CB97410B0583}">
      <dsp:nvSpPr>
        <dsp:cNvPr id="0" name=""/>
        <dsp:cNvSpPr/>
      </dsp:nvSpPr>
      <dsp:spPr>
        <a:xfrm>
          <a:off x="2534601" y="2726987"/>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solidFill>
                <a:schemeClr val="tx1"/>
              </a:solidFill>
            </a:rPr>
            <a:t>Participation in </a:t>
          </a:r>
          <a:r>
            <a:rPr lang="en-US" sz="1300" kern="1200" dirty="0">
              <a:solidFill>
                <a:schemeClr val="tx1"/>
              </a:solidFill>
              <a:latin typeface="Calibri"/>
            </a:rPr>
            <a:t>in-class activities</a:t>
          </a:r>
          <a:endParaRPr lang="en-US" sz="1300" kern="1200" dirty="0">
            <a:solidFill>
              <a:schemeClr val="tx1"/>
            </a:solidFill>
          </a:endParaRPr>
        </a:p>
      </dsp:txBody>
      <dsp:txXfrm>
        <a:off x="2571422" y="2763808"/>
        <a:ext cx="1086798" cy="680644"/>
      </dsp:txXfrm>
    </dsp:sp>
    <dsp:sp modelId="{5D13D4FD-384F-4866-A12C-6056ED5F7D78}">
      <dsp:nvSpPr>
        <dsp:cNvPr id="0" name=""/>
        <dsp:cNvSpPr/>
      </dsp:nvSpPr>
      <dsp:spPr>
        <a:xfrm>
          <a:off x="723136" y="379203"/>
          <a:ext cx="3012605" cy="3012605"/>
        </a:xfrm>
        <a:custGeom>
          <a:avLst/>
          <a:gdLst/>
          <a:ahLst/>
          <a:cxnLst/>
          <a:rect l="0" t="0" r="0" b="0"/>
          <a:pathLst>
            <a:path>
              <a:moveTo>
                <a:pt x="1805485" y="2982594"/>
              </a:moveTo>
              <a:arcTo wR="1506302" hR="1506302" stAng="4712621" swAng="137475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779139-0D2A-4DDE-A2C7-20D74F435C22}">
      <dsp:nvSpPr>
        <dsp:cNvPr id="0" name=""/>
        <dsp:cNvSpPr/>
      </dsp:nvSpPr>
      <dsp:spPr>
        <a:xfrm>
          <a:off x="763836" y="2726987"/>
          <a:ext cx="1160440" cy="754286"/>
        </a:xfrm>
        <a:prstGeom prst="roundRect">
          <a:avLst/>
        </a:prstGeom>
        <a:solidFill>
          <a:srgbClr val="FFC2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solidFill>
                <a:schemeClr val="tx1"/>
              </a:solidFill>
              <a:latin typeface="Calibri"/>
            </a:rPr>
            <a:t>Out-of-class review</a:t>
          </a:r>
          <a:endParaRPr lang="en-US" sz="1300" kern="1200" dirty="0">
            <a:solidFill>
              <a:schemeClr val="tx1"/>
            </a:solidFill>
          </a:endParaRPr>
        </a:p>
      </dsp:txBody>
      <dsp:txXfrm>
        <a:off x="800657" y="2763808"/>
        <a:ext cx="1086798" cy="680644"/>
      </dsp:txXfrm>
    </dsp:sp>
    <dsp:sp modelId="{846BE229-4D3A-491A-9924-867F78AC22BC}">
      <dsp:nvSpPr>
        <dsp:cNvPr id="0" name=""/>
        <dsp:cNvSpPr/>
      </dsp:nvSpPr>
      <dsp:spPr>
        <a:xfrm>
          <a:off x="723136" y="379203"/>
          <a:ext cx="3012605" cy="3012605"/>
        </a:xfrm>
        <a:custGeom>
          <a:avLst/>
          <a:gdLst/>
          <a:ahLst/>
          <a:cxnLst/>
          <a:rect l="0" t="0" r="0" b="0"/>
          <a:pathLst>
            <a:path>
              <a:moveTo>
                <a:pt x="251600" y="2339771"/>
              </a:moveTo>
              <a:arcTo wR="1506302" hR="1506302" stAng="8784291" swAng="219541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0792B21-BABF-49CC-85C2-0D54649A2BB5}">
      <dsp:nvSpPr>
        <dsp:cNvPr id="0" name=""/>
        <dsp:cNvSpPr/>
      </dsp:nvSpPr>
      <dsp:spPr>
        <a:xfrm>
          <a:off x="216639" y="1042889"/>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Participation in other ways</a:t>
          </a:r>
          <a:endParaRPr lang="en-US" sz="1300" kern="1200"/>
        </a:p>
      </dsp:txBody>
      <dsp:txXfrm>
        <a:off x="253460" y="1079710"/>
        <a:ext cx="1086798" cy="680644"/>
      </dsp:txXfrm>
    </dsp:sp>
    <dsp:sp modelId="{1582BDFA-71F3-4F17-BFE0-C8E49F0A36FE}">
      <dsp:nvSpPr>
        <dsp:cNvPr id="0" name=""/>
        <dsp:cNvSpPr/>
      </dsp:nvSpPr>
      <dsp:spPr>
        <a:xfrm>
          <a:off x="723136" y="379203"/>
          <a:ext cx="3012605" cy="3012605"/>
        </a:xfrm>
        <a:custGeom>
          <a:avLst/>
          <a:gdLst/>
          <a:ahLst/>
          <a:cxnLst/>
          <a:rect l="0" t="0" r="0" b="0"/>
          <a:pathLst>
            <a:path>
              <a:moveTo>
                <a:pt x="262578" y="656538"/>
              </a:moveTo>
              <a:arcTo wR="1506302" hR="1506302" stAng="12860550" swAng="1960381"/>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FB98C-FE7D-4FCD-8944-8EAACCC50942}">
      <dsp:nvSpPr>
        <dsp:cNvPr id="0" name=""/>
        <dsp:cNvSpPr/>
      </dsp:nvSpPr>
      <dsp:spPr>
        <a:xfrm>
          <a:off x="1649218" y="2060"/>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Attendance and tardiness</a:t>
          </a:r>
          <a:endParaRPr lang="en-US" sz="1300" kern="1200"/>
        </a:p>
      </dsp:txBody>
      <dsp:txXfrm>
        <a:off x="1686039" y="38881"/>
        <a:ext cx="1086798" cy="680644"/>
      </dsp:txXfrm>
    </dsp:sp>
    <dsp:sp modelId="{DD06FE4C-BE41-4EB5-B1A8-0FE62D43BA8C}">
      <dsp:nvSpPr>
        <dsp:cNvPr id="0" name=""/>
        <dsp:cNvSpPr/>
      </dsp:nvSpPr>
      <dsp:spPr>
        <a:xfrm>
          <a:off x="723136" y="379203"/>
          <a:ext cx="3012605" cy="3012605"/>
        </a:xfrm>
        <a:custGeom>
          <a:avLst/>
          <a:gdLst/>
          <a:ahLst/>
          <a:cxnLst/>
          <a:rect l="0" t="0" r="0" b="0"/>
          <a:pathLst>
            <a:path>
              <a:moveTo>
                <a:pt x="2094485" y="119584"/>
              </a:moveTo>
              <a:arcTo wR="1506302" hR="1506302" stAng="17579068" swAng="196038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C76CF64-CB28-4212-B619-6EF0E5A1BEF5}">
      <dsp:nvSpPr>
        <dsp:cNvPr id="0" name=""/>
        <dsp:cNvSpPr/>
      </dsp:nvSpPr>
      <dsp:spPr>
        <a:xfrm>
          <a:off x="3081797" y="1042889"/>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Preparation for class</a:t>
          </a:r>
          <a:endParaRPr lang="en-US" sz="1300" kern="1200"/>
        </a:p>
      </dsp:txBody>
      <dsp:txXfrm>
        <a:off x="3118618" y="1079710"/>
        <a:ext cx="1086798" cy="680644"/>
      </dsp:txXfrm>
    </dsp:sp>
    <dsp:sp modelId="{AD04FA5E-3F7C-45FF-BA33-D4AD22DD60EE}">
      <dsp:nvSpPr>
        <dsp:cNvPr id="0" name=""/>
        <dsp:cNvSpPr/>
      </dsp:nvSpPr>
      <dsp:spPr>
        <a:xfrm>
          <a:off x="723136" y="379203"/>
          <a:ext cx="3012605" cy="3012605"/>
        </a:xfrm>
        <a:custGeom>
          <a:avLst/>
          <a:gdLst/>
          <a:ahLst/>
          <a:cxnLst/>
          <a:rect l="0" t="0" r="0" b="0"/>
          <a:pathLst>
            <a:path>
              <a:moveTo>
                <a:pt x="3010547" y="1427597"/>
              </a:moveTo>
              <a:arcTo wR="1506302" hR="1506302" stAng="21420294" swAng="219541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AABED10-8B60-4C49-8283-CB97410B0583}">
      <dsp:nvSpPr>
        <dsp:cNvPr id="0" name=""/>
        <dsp:cNvSpPr/>
      </dsp:nvSpPr>
      <dsp:spPr>
        <a:xfrm>
          <a:off x="2534601" y="2726987"/>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solidFill>
                <a:schemeClr val="tx1"/>
              </a:solidFill>
            </a:rPr>
            <a:t>Participation in </a:t>
          </a:r>
          <a:r>
            <a:rPr lang="en-US" sz="1300" kern="1200" dirty="0">
              <a:solidFill>
                <a:schemeClr val="tx1"/>
              </a:solidFill>
              <a:latin typeface="Calibri"/>
            </a:rPr>
            <a:t>in-class activities</a:t>
          </a:r>
          <a:endParaRPr lang="en-US" sz="1300" kern="1200" dirty="0">
            <a:solidFill>
              <a:schemeClr val="tx1"/>
            </a:solidFill>
          </a:endParaRPr>
        </a:p>
      </dsp:txBody>
      <dsp:txXfrm>
        <a:off x="2571422" y="2763808"/>
        <a:ext cx="1086798" cy="680644"/>
      </dsp:txXfrm>
    </dsp:sp>
    <dsp:sp modelId="{5D13D4FD-384F-4866-A12C-6056ED5F7D78}">
      <dsp:nvSpPr>
        <dsp:cNvPr id="0" name=""/>
        <dsp:cNvSpPr/>
      </dsp:nvSpPr>
      <dsp:spPr>
        <a:xfrm>
          <a:off x="723136" y="379203"/>
          <a:ext cx="3012605" cy="3012605"/>
        </a:xfrm>
        <a:custGeom>
          <a:avLst/>
          <a:gdLst/>
          <a:ahLst/>
          <a:cxnLst/>
          <a:rect l="0" t="0" r="0" b="0"/>
          <a:pathLst>
            <a:path>
              <a:moveTo>
                <a:pt x="1805485" y="2982594"/>
              </a:moveTo>
              <a:arcTo wR="1506302" hR="1506302" stAng="4712621" swAng="137475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779139-0D2A-4DDE-A2C7-20D74F435C22}">
      <dsp:nvSpPr>
        <dsp:cNvPr id="0" name=""/>
        <dsp:cNvSpPr/>
      </dsp:nvSpPr>
      <dsp:spPr>
        <a:xfrm>
          <a:off x="763836" y="2726987"/>
          <a:ext cx="1160440" cy="754286"/>
        </a:xfrm>
        <a:prstGeom prst="roundRect">
          <a:avLst/>
        </a:prstGeom>
        <a:solidFill>
          <a:srgbClr val="A5A0C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dirty="0">
              <a:solidFill>
                <a:schemeClr val="tx1"/>
              </a:solidFill>
              <a:latin typeface="Calibri"/>
            </a:rPr>
            <a:t>Out-of-class review</a:t>
          </a:r>
          <a:endParaRPr lang="en-US" sz="1300" kern="1200" dirty="0">
            <a:solidFill>
              <a:schemeClr val="tx1"/>
            </a:solidFill>
          </a:endParaRPr>
        </a:p>
      </dsp:txBody>
      <dsp:txXfrm>
        <a:off x="800657" y="2763808"/>
        <a:ext cx="1086798" cy="680644"/>
      </dsp:txXfrm>
    </dsp:sp>
    <dsp:sp modelId="{846BE229-4D3A-491A-9924-867F78AC22BC}">
      <dsp:nvSpPr>
        <dsp:cNvPr id="0" name=""/>
        <dsp:cNvSpPr/>
      </dsp:nvSpPr>
      <dsp:spPr>
        <a:xfrm>
          <a:off x="723136" y="379203"/>
          <a:ext cx="3012605" cy="3012605"/>
        </a:xfrm>
        <a:custGeom>
          <a:avLst/>
          <a:gdLst/>
          <a:ahLst/>
          <a:cxnLst/>
          <a:rect l="0" t="0" r="0" b="0"/>
          <a:pathLst>
            <a:path>
              <a:moveTo>
                <a:pt x="251600" y="2339771"/>
              </a:moveTo>
              <a:arcTo wR="1506302" hR="1506302" stAng="8784291" swAng="219541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0792B21-BABF-49CC-85C2-0D54649A2BB5}">
      <dsp:nvSpPr>
        <dsp:cNvPr id="0" name=""/>
        <dsp:cNvSpPr/>
      </dsp:nvSpPr>
      <dsp:spPr>
        <a:xfrm>
          <a:off x="216639" y="1042889"/>
          <a:ext cx="1160440" cy="754286"/>
        </a:xfrm>
        <a:prstGeom prst="roundRect">
          <a:avLst/>
        </a:prstGeom>
        <a:solidFill>
          <a:srgbClr val="FFC20C"/>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solidFill>
                <a:srgbClr val="000000"/>
              </a:solidFill>
            </a:rPr>
            <a:t>Participation in other ways</a:t>
          </a:r>
          <a:endParaRPr lang="en-US" sz="1300" kern="1200"/>
        </a:p>
      </dsp:txBody>
      <dsp:txXfrm>
        <a:off x="253460" y="1079710"/>
        <a:ext cx="1086798" cy="680644"/>
      </dsp:txXfrm>
    </dsp:sp>
    <dsp:sp modelId="{1582BDFA-71F3-4F17-BFE0-C8E49F0A36FE}">
      <dsp:nvSpPr>
        <dsp:cNvPr id="0" name=""/>
        <dsp:cNvSpPr/>
      </dsp:nvSpPr>
      <dsp:spPr>
        <a:xfrm>
          <a:off x="723136" y="379203"/>
          <a:ext cx="3012605" cy="3012605"/>
        </a:xfrm>
        <a:custGeom>
          <a:avLst/>
          <a:gdLst/>
          <a:ahLst/>
          <a:cxnLst/>
          <a:rect l="0" t="0" r="0" b="0"/>
          <a:pathLst>
            <a:path>
              <a:moveTo>
                <a:pt x="262578" y="656538"/>
              </a:moveTo>
              <a:arcTo wR="1506302" hR="1506302" stAng="12860550" swAng="1960381"/>
            </a:path>
          </a:pathLst>
        </a:custGeom>
        <a:noFill/>
        <a:ln w="9525" cap="flat" cmpd="sng" algn="ctr">
          <a:solidFill>
            <a:schemeClr val="dk1">
              <a:shade val="95000"/>
              <a:satMod val="105000"/>
            </a:schemeClr>
          </a:solidFill>
          <a:prstDash val="solid"/>
        </a:ln>
        <a:effectLst/>
      </dsp:spPr>
      <dsp:style>
        <a:lnRef idx="1">
          <a:schemeClr val="dk1"/>
        </a:lnRef>
        <a:fillRef idx="0">
          <a:schemeClr val="dk1"/>
        </a:fillRef>
        <a:effectRef idx="0">
          <a:schemeClr val="dk1"/>
        </a:effectRef>
        <a:fontRef idx="minor">
          <a:schemeClr val="tx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358CA6-0169-3349-9469-DB97359270AB}" type="datetimeFigureOut">
              <a:rPr lang="en-US" smtClean="0"/>
              <a:t>1/16/24</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C1EEDD-E3AC-CF48-B6EE-650605B94622}" type="slidenum">
              <a:rPr lang="en-US" smtClean="0"/>
              <a:t>‹#›</a:t>
            </a:fld>
            <a:endParaRPr lang="en-US"/>
          </a:p>
        </p:txBody>
      </p:sp>
    </p:spTree>
    <p:extLst>
      <p:ext uri="{BB962C8B-B14F-4D97-AF65-F5344CB8AC3E}">
        <p14:creationId xmlns:p14="http://schemas.microsoft.com/office/powerpoint/2010/main" val="26552744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C1EEDD-E3AC-CF48-B6EE-650605B94622}" type="slidenum">
              <a:rPr lang="en-US" smtClean="0"/>
              <a:t>3</a:t>
            </a:fld>
            <a:endParaRPr lang="en-US"/>
          </a:p>
        </p:txBody>
      </p:sp>
    </p:spTree>
    <p:extLst>
      <p:ext uri="{BB962C8B-B14F-4D97-AF65-F5344CB8AC3E}">
        <p14:creationId xmlns:p14="http://schemas.microsoft.com/office/powerpoint/2010/main" val="875076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lvl="2" indent="-285750">
              <a:buFont typeface="Arial,Sans-Serif"/>
              <a:buChar char="•"/>
            </a:pPr>
            <a:r>
              <a:rPr lang="en-US" dirty="0">
                <a:latin typeface="Arial"/>
                <a:cs typeface="Arial"/>
              </a:rPr>
              <a:t>Instructor bias in participation grades.</a:t>
            </a:r>
            <a:endParaRPr lang="en-US" dirty="0"/>
          </a:p>
          <a:p>
            <a:pPr marL="285750" lvl="2" indent="-285750">
              <a:buFont typeface="Arial,Sans-Serif"/>
              <a:buChar char="•"/>
            </a:pPr>
            <a:r>
              <a:rPr lang="en-US" dirty="0">
                <a:latin typeface="Arial"/>
                <a:cs typeface="Arial"/>
              </a:rPr>
              <a:t>Pre-college opportunities for building participation skills.</a:t>
            </a:r>
          </a:p>
          <a:p>
            <a:endParaRPr lang="en-US" dirty="0"/>
          </a:p>
        </p:txBody>
      </p:sp>
      <p:sp>
        <p:nvSpPr>
          <p:cNvPr id="4" name="Slide Number Placeholder 3"/>
          <p:cNvSpPr>
            <a:spLocks noGrp="1"/>
          </p:cNvSpPr>
          <p:nvPr>
            <p:ph type="sldNum" sz="quarter" idx="5"/>
          </p:nvPr>
        </p:nvSpPr>
        <p:spPr/>
        <p:txBody>
          <a:bodyPr/>
          <a:lstStyle/>
          <a:p>
            <a:fld id="{A8C1EEDD-E3AC-CF48-B6EE-650605B94622}" type="slidenum">
              <a:rPr lang="en-US" smtClean="0"/>
              <a:t>4</a:t>
            </a:fld>
            <a:endParaRPr lang="en-US"/>
          </a:p>
        </p:txBody>
      </p:sp>
    </p:spTree>
    <p:extLst>
      <p:ext uri="{BB962C8B-B14F-4D97-AF65-F5344CB8AC3E}">
        <p14:creationId xmlns:p14="http://schemas.microsoft.com/office/powerpoint/2010/main" val="3563559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Clearly articulates the behaviors, especially out-of-class behaviors, that we expect out of successful students.</a:t>
            </a:r>
            <a:endParaRPr lang="en-US" dirty="0"/>
          </a:p>
        </p:txBody>
      </p:sp>
      <p:sp>
        <p:nvSpPr>
          <p:cNvPr id="4" name="Slide Number Placeholder 3"/>
          <p:cNvSpPr>
            <a:spLocks noGrp="1"/>
          </p:cNvSpPr>
          <p:nvPr>
            <p:ph type="sldNum" sz="quarter" idx="5"/>
          </p:nvPr>
        </p:nvSpPr>
        <p:spPr/>
        <p:txBody>
          <a:bodyPr/>
          <a:lstStyle/>
          <a:p>
            <a:fld id="{A8C1EEDD-E3AC-CF48-B6EE-650605B94622}" type="slidenum">
              <a:rPr lang="en-US" smtClean="0"/>
              <a:t>6</a:t>
            </a:fld>
            <a:endParaRPr lang="en-US"/>
          </a:p>
        </p:txBody>
      </p:sp>
    </p:spTree>
    <p:extLst>
      <p:ext uri="{BB962C8B-B14F-4D97-AF65-F5344CB8AC3E}">
        <p14:creationId xmlns:p14="http://schemas.microsoft.com/office/powerpoint/2010/main" val="1830285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C1EEDD-E3AC-CF48-B6EE-650605B94622}" type="slidenum">
              <a:rPr lang="en-US" smtClean="0"/>
              <a:t>11</a:t>
            </a:fld>
            <a:endParaRPr lang="en-US"/>
          </a:p>
        </p:txBody>
      </p:sp>
    </p:spTree>
    <p:extLst>
      <p:ext uri="{BB962C8B-B14F-4D97-AF65-F5344CB8AC3E}">
        <p14:creationId xmlns:p14="http://schemas.microsoft.com/office/powerpoint/2010/main" val="835982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C1EEDD-E3AC-CF48-B6EE-650605B94622}" type="slidenum">
              <a:rPr lang="en-US" smtClean="0"/>
              <a:t>18</a:t>
            </a:fld>
            <a:endParaRPr lang="en-US"/>
          </a:p>
        </p:txBody>
      </p:sp>
    </p:spTree>
    <p:extLst>
      <p:ext uri="{BB962C8B-B14F-4D97-AF65-F5344CB8AC3E}">
        <p14:creationId xmlns:p14="http://schemas.microsoft.com/office/powerpoint/2010/main" val="3502505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C1EEDD-E3AC-CF48-B6EE-650605B94622}" type="slidenum">
              <a:rPr lang="en-US" smtClean="0"/>
              <a:t>19</a:t>
            </a:fld>
            <a:endParaRPr lang="en-US"/>
          </a:p>
        </p:txBody>
      </p:sp>
    </p:spTree>
    <p:extLst>
      <p:ext uri="{BB962C8B-B14F-4D97-AF65-F5344CB8AC3E}">
        <p14:creationId xmlns:p14="http://schemas.microsoft.com/office/powerpoint/2010/main" val="1236096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a:t>
            </a:r>
          </a:p>
          <a:p>
            <a:r>
              <a:rPr lang="en-US" dirty="0"/>
              <a:t>https://</a:t>
            </a:r>
            <a:r>
              <a:rPr lang="en-US" dirty="0" err="1"/>
              <a:t>sites.stlawu.edu</a:t>
            </a:r>
            <a:r>
              <a:rPr lang="en-US" dirty="0"/>
              <a:t>/</a:t>
            </a:r>
            <a:r>
              <a:rPr lang="en-US" dirty="0" err="1"/>
              <a:t>cita</a:t>
            </a:r>
            <a:r>
              <a:rPr lang="en-US" dirty="0"/>
              <a:t>/2022/12/31/guest-post-alanna-gillis-an-evidence-based-way-to-improve-students-participation-and-how-to-grade-it/</a:t>
            </a:r>
          </a:p>
          <a:p>
            <a:endParaRPr lang="en-US" dirty="0"/>
          </a:p>
          <a:p>
            <a:r>
              <a:rPr lang="en-US" dirty="0"/>
              <a:t>About 90% of the time I agree with their grade, another 8% I give a higher grade, and less than 2% of the time I give a lower grade. </a:t>
            </a:r>
          </a:p>
        </p:txBody>
      </p:sp>
      <p:sp>
        <p:nvSpPr>
          <p:cNvPr id="4" name="Slide Number Placeholder 3"/>
          <p:cNvSpPr>
            <a:spLocks noGrp="1"/>
          </p:cNvSpPr>
          <p:nvPr>
            <p:ph type="sldNum" sz="quarter" idx="5"/>
          </p:nvPr>
        </p:nvSpPr>
        <p:spPr/>
        <p:txBody>
          <a:bodyPr/>
          <a:lstStyle/>
          <a:p>
            <a:fld id="{A8C1EEDD-E3AC-CF48-B6EE-650605B94622}" type="slidenum">
              <a:rPr lang="en-US" smtClean="0"/>
              <a:t>20</a:t>
            </a:fld>
            <a:endParaRPr lang="en-US"/>
          </a:p>
        </p:txBody>
      </p:sp>
    </p:spTree>
    <p:extLst>
      <p:ext uri="{BB962C8B-B14F-4D97-AF65-F5344CB8AC3E}">
        <p14:creationId xmlns:p14="http://schemas.microsoft.com/office/powerpoint/2010/main" val="1145812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C34EAE-F438-1645-ADC4-17EBBFD8A85F}"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1121235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C34EAE-F438-1645-ADC4-17EBBFD8A85F}"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4271411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406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406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C34EAE-F438-1645-ADC4-17EBBFD8A85F}"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3416993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C34EAE-F438-1645-ADC4-17EBBFD8A85F}"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1813242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C34EAE-F438-1645-ADC4-17EBBFD8A85F}" type="datetimeFigureOut">
              <a:rPr lang="en-US" smtClean="0"/>
              <a:t>1/16/24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128560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11250"/>
            <a:ext cx="4038600" cy="3143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C34EAE-F438-1645-ADC4-17EBBFD8A85F}" type="datetimeFigureOut">
              <a:rPr lang="en-US" smtClean="0"/>
              <a:t>1/16/24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3221947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865"/>
            <a:ext cx="8229600" cy="9525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C34EAE-F438-1645-ADC4-17EBBFD8A85F}" type="datetimeFigureOut">
              <a:rPr lang="en-US" smtClean="0"/>
              <a:t>1/16/24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2871356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C34EAE-F438-1645-ADC4-17EBBFD8A85F}" type="datetimeFigureOut">
              <a:rPr lang="en-US" smtClean="0"/>
              <a:t>1/16/24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1057352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34EAE-F438-1645-ADC4-17EBBFD8A85F}" type="datetimeFigureOut">
              <a:rPr lang="en-US" smtClean="0"/>
              <a:t>1/16/24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1314057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C34EAE-F438-1645-ADC4-17EBBFD8A85F}" type="datetimeFigureOut">
              <a:rPr lang="en-US" smtClean="0"/>
              <a:t>1/16/24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2792888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C34EAE-F438-1645-ADC4-17EBBFD8A85F}" type="datetimeFigureOut">
              <a:rPr lang="en-US" smtClean="0"/>
              <a:t>1/16/24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BF4CA4-23FD-B94A-B8EB-A3A3C22A99E6}" type="slidenum">
              <a:rPr lang="en-US" smtClean="0"/>
              <a:t>‹#›</a:t>
            </a:fld>
            <a:endParaRPr lang="en-US"/>
          </a:p>
        </p:txBody>
      </p:sp>
    </p:spTree>
    <p:extLst>
      <p:ext uri="{BB962C8B-B14F-4D97-AF65-F5344CB8AC3E}">
        <p14:creationId xmlns:p14="http://schemas.microsoft.com/office/powerpoint/2010/main" val="3874802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28865"/>
            <a:ext cx="8229600" cy="9525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333500"/>
            <a:ext cx="8229600" cy="37716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fld id="{CFC34EAE-F438-1645-ADC4-17EBBFD8A85F}" type="datetimeFigureOut">
              <a:rPr lang="en-US" smtClean="0"/>
              <a:t>1/16/24</a:t>
            </a:fld>
            <a:endParaRPr lang="en-US"/>
          </a:p>
        </p:txBody>
      </p:sp>
      <p:sp>
        <p:nvSpPr>
          <p:cNvPr id="5" name="Footer Placeholder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2BBF4CA4-23FD-B94A-B8EB-A3A3C22A99E6}" type="slidenum">
              <a:rPr lang="en-US" smtClean="0"/>
              <a:t>‹#›</a:t>
            </a:fld>
            <a:endParaRPr lang="en-US"/>
          </a:p>
        </p:txBody>
      </p:sp>
      <p:pic>
        <p:nvPicPr>
          <p:cNvPr id="15" name="Picture 14" descr="UWSP1-16-10ratio.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3999" cy="5715000"/>
          </a:xfrm>
          <a:prstGeom prst="rect">
            <a:avLst/>
          </a:prstGeom>
        </p:spPr>
      </p:pic>
    </p:spTree>
    <p:extLst>
      <p:ext uri="{BB962C8B-B14F-4D97-AF65-F5344CB8AC3E}">
        <p14:creationId xmlns:p14="http://schemas.microsoft.com/office/powerpoint/2010/main" val="1049333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423" y="640052"/>
            <a:ext cx="7772400" cy="1225021"/>
          </a:xfrm>
        </p:spPr>
        <p:txBody>
          <a:bodyPr>
            <a:noAutofit/>
          </a:bodyPr>
          <a:lstStyle/>
          <a:p>
            <a:r>
              <a:rPr lang="en-US" sz="4800" dirty="0"/>
              <a:t>Using Participation to Build Behaviors for Student Success</a:t>
            </a:r>
          </a:p>
        </p:txBody>
      </p:sp>
      <p:sp>
        <p:nvSpPr>
          <p:cNvPr id="3" name="Subtitle 2"/>
          <p:cNvSpPr>
            <a:spLocks noGrp="1"/>
          </p:cNvSpPr>
          <p:nvPr>
            <p:ph type="subTitle" idx="1"/>
          </p:nvPr>
        </p:nvSpPr>
        <p:spPr/>
        <p:txBody>
          <a:bodyPr vert="horz" lIns="91440" tIns="45720" rIns="91440" bIns="45720" rtlCol="0" anchor="t">
            <a:normAutofit fontScale="92500" lnSpcReduction="20000"/>
          </a:bodyPr>
          <a:lstStyle/>
          <a:p>
            <a:r>
              <a:rPr lang="en-US" dirty="0">
                <a:cs typeface="Calibri"/>
              </a:rPr>
              <a:t>Amanda Jonsson and Erin </a:t>
            </a:r>
            <a:r>
              <a:rPr lang="en-US" dirty="0" err="1">
                <a:cs typeface="Calibri"/>
              </a:rPr>
              <a:t>Speetzen</a:t>
            </a:r>
            <a:endParaRPr lang="en-US" dirty="0">
              <a:cs typeface="Calibri"/>
            </a:endParaRPr>
          </a:p>
          <a:p>
            <a:r>
              <a:rPr lang="en-US" dirty="0">
                <a:cs typeface="Calibri"/>
              </a:rPr>
              <a:t>UWSP Teaching Conference</a:t>
            </a:r>
          </a:p>
          <a:p>
            <a:r>
              <a:rPr lang="en-US" dirty="0">
                <a:cs typeface="Calibri"/>
              </a:rPr>
              <a:t>Jan 17th, 2024</a:t>
            </a:r>
          </a:p>
        </p:txBody>
      </p:sp>
    </p:spTree>
    <p:extLst>
      <p:ext uri="{BB962C8B-B14F-4D97-AF65-F5344CB8AC3E}">
        <p14:creationId xmlns:p14="http://schemas.microsoft.com/office/powerpoint/2010/main" val="2765265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68D7D2-B106-32EB-80E2-A44E1C2C50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25B219-F063-1F7E-E9C4-53655747CA51}"/>
              </a:ext>
            </a:extLst>
          </p:cNvPr>
          <p:cNvSpPr>
            <a:spLocks noGrp="1"/>
          </p:cNvSpPr>
          <p:nvPr>
            <p:ph type="title"/>
          </p:nvPr>
        </p:nvSpPr>
        <p:spPr>
          <a:xfrm>
            <a:off x="178522" y="16184"/>
            <a:ext cx="8625118" cy="952500"/>
          </a:xfrm>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Preparation for class</a:t>
            </a:r>
          </a:p>
        </p:txBody>
      </p:sp>
      <p:graphicFrame>
        <p:nvGraphicFramePr>
          <p:cNvPr id="6" name="Diagram 5">
            <a:extLst>
              <a:ext uri="{FF2B5EF4-FFF2-40B4-BE49-F238E27FC236}">
                <a16:creationId xmlns:a16="http://schemas.microsoft.com/office/drawing/2014/main" id="{2F0668A0-9D7E-68D5-C9B7-6E376F82E2F0}"/>
              </a:ext>
            </a:extLst>
          </p:cNvPr>
          <p:cNvGraphicFramePr/>
          <p:nvPr>
            <p:extLst>
              <p:ext uri="{D42A27DB-BD31-4B8C-83A1-F6EECF244321}">
                <p14:modId xmlns:p14="http://schemas.microsoft.com/office/powerpoint/2010/main" val="50350800"/>
              </p:ext>
            </p:extLst>
          </p:nvPr>
        </p:nvGraphicFramePr>
        <p:xfrm>
          <a:off x="113122" y="1090939"/>
          <a:ext cx="4458878" cy="3533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EF3BDB9-F68F-8400-9289-938B0C7F5A94}"/>
              </a:ext>
            </a:extLst>
          </p:cNvPr>
          <p:cNvSpPr txBox="1"/>
          <p:nvPr/>
        </p:nvSpPr>
        <p:spPr>
          <a:xfrm>
            <a:off x="4384431" y="780008"/>
            <a:ext cx="4759570" cy="4247317"/>
          </a:xfrm>
          <a:prstGeom prst="rect">
            <a:avLst/>
          </a:prstGeom>
          <a:noFill/>
        </p:spPr>
        <p:txBody>
          <a:bodyPr wrap="square" rtlCol="0">
            <a:spAutoFit/>
          </a:bodyPr>
          <a:lstStyle/>
          <a:p>
            <a:pPr marL="285750" indent="-285750">
              <a:buFont typeface="Arial" panose="020B0604020202020204" pitchFamily="34" charset="0"/>
              <a:buChar char="•"/>
            </a:pPr>
            <a:r>
              <a:rPr lang="en-US" sz="2700" dirty="0">
                <a:effectLst/>
                <a:latin typeface="Calibri" panose="020F0502020204030204" pitchFamily="34" charset="0"/>
                <a:ea typeface="Calibri" panose="020F0502020204030204" pitchFamily="34" charset="0"/>
                <a:cs typeface="Times New Roman" panose="02020603050405020304" pitchFamily="18" charset="0"/>
              </a:rPr>
              <a:t>Reviewing notes while waiting for class to start</a:t>
            </a:r>
          </a:p>
          <a:p>
            <a:pPr marL="285750" indent="-285750">
              <a:buFont typeface="Arial" panose="020B0604020202020204" pitchFamily="34" charset="0"/>
              <a:buChar char="•"/>
            </a:pPr>
            <a:r>
              <a:rPr lang="en-US" sz="2700" dirty="0">
                <a:latin typeface="Calibri" panose="020F0502020204030204" pitchFamily="34" charset="0"/>
                <a:cs typeface="Times New Roman" panose="02020603050405020304" pitchFamily="18" charset="0"/>
              </a:rPr>
              <a:t>Previewing new content and coming to class with questions</a:t>
            </a:r>
          </a:p>
          <a:p>
            <a:pPr marL="285750" indent="-285750">
              <a:buFont typeface="Arial" panose="020B0604020202020204" pitchFamily="34" charset="0"/>
              <a:buChar char="•"/>
            </a:pPr>
            <a:r>
              <a:rPr lang="en-US" sz="2700" dirty="0">
                <a:latin typeface="Calibri" panose="020F0502020204030204" pitchFamily="34" charset="0"/>
                <a:cs typeface="Times New Roman" panose="02020603050405020304" pitchFamily="18" charset="0"/>
              </a:rPr>
              <a:t>Reviewing pre-requisite material</a:t>
            </a:r>
          </a:p>
          <a:p>
            <a:pPr marL="285750" indent="-285750">
              <a:buFont typeface="Arial" panose="020B0604020202020204" pitchFamily="34" charset="0"/>
              <a:buChar char="•"/>
            </a:pPr>
            <a:r>
              <a:rPr lang="en-US" sz="2700" dirty="0">
                <a:latin typeface="Calibri" panose="020F0502020204030204" pitchFamily="34" charset="0"/>
                <a:cs typeface="Times New Roman" panose="02020603050405020304" pitchFamily="18" charset="0"/>
              </a:rPr>
              <a:t>Completing all pre-lab activities (watching videos, taking quizzes, prepping lab notebook)</a:t>
            </a:r>
          </a:p>
        </p:txBody>
      </p:sp>
    </p:spTree>
    <p:extLst>
      <p:ext uri="{BB962C8B-B14F-4D97-AF65-F5344CB8AC3E}">
        <p14:creationId xmlns:p14="http://schemas.microsoft.com/office/powerpoint/2010/main" val="763601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68D7D2-B106-32EB-80E2-A44E1C2C50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25B219-F063-1F7E-E9C4-53655747CA51}"/>
              </a:ext>
            </a:extLst>
          </p:cNvPr>
          <p:cNvSpPr>
            <a:spLocks noGrp="1"/>
          </p:cNvSpPr>
          <p:nvPr>
            <p:ph type="title"/>
          </p:nvPr>
        </p:nvSpPr>
        <p:spPr>
          <a:xfrm>
            <a:off x="193520" y="-16639"/>
            <a:ext cx="8625118" cy="952500"/>
          </a:xfrm>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Participation in in-class activities</a:t>
            </a:r>
          </a:p>
        </p:txBody>
      </p:sp>
      <p:graphicFrame>
        <p:nvGraphicFramePr>
          <p:cNvPr id="6" name="Diagram 5">
            <a:extLst>
              <a:ext uri="{FF2B5EF4-FFF2-40B4-BE49-F238E27FC236}">
                <a16:creationId xmlns:a16="http://schemas.microsoft.com/office/drawing/2014/main" id="{2F0668A0-9D7E-68D5-C9B7-6E376F82E2F0}"/>
              </a:ext>
            </a:extLst>
          </p:cNvPr>
          <p:cNvGraphicFramePr/>
          <p:nvPr>
            <p:extLst>
              <p:ext uri="{D42A27DB-BD31-4B8C-83A1-F6EECF244321}">
                <p14:modId xmlns:p14="http://schemas.microsoft.com/office/powerpoint/2010/main" val="1339665811"/>
              </p:ext>
            </p:extLst>
          </p:nvPr>
        </p:nvGraphicFramePr>
        <p:xfrm>
          <a:off x="113122" y="1090939"/>
          <a:ext cx="4458878" cy="35331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4EF3BDB9-F68F-8400-9289-938B0C7F5A94}"/>
              </a:ext>
            </a:extLst>
          </p:cNvPr>
          <p:cNvSpPr txBox="1"/>
          <p:nvPr/>
        </p:nvSpPr>
        <p:spPr>
          <a:xfrm>
            <a:off x="4685123" y="780008"/>
            <a:ext cx="4458877" cy="4247317"/>
          </a:xfrm>
          <a:prstGeom prst="rect">
            <a:avLst/>
          </a:prstGeom>
          <a:noFill/>
        </p:spPr>
        <p:txBody>
          <a:bodyPr wrap="square" rtlCol="0">
            <a:spAutoFit/>
          </a:bodyPr>
          <a:lstStyle/>
          <a:p>
            <a:pPr marL="285750" indent="-285750">
              <a:buFont typeface="Arial" panose="020B0604020202020204" pitchFamily="34" charset="0"/>
              <a:buChar char="•"/>
            </a:pPr>
            <a:r>
              <a:rPr lang="en-US" sz="2700" dirty="0">
                <a:latin typeface="Calibri" panose="020F0502020204030204" pitchFamily="34" charset="0"/>
                <a:cs typeface="Times New Roman" panose="02020603050405020304" pitchFamily="18" charset="0"/>
              </a:rPr>
              <a:t>Actively sharing thoughts</a:t>
            </a:r>
          </a:p>
          <a:p>
            <a:pPr marL="285750" indent="-285750">
              <a:buFont typeface="Arial" panose="020B0604020202020204" pitchFamily="34" charset="0"/>
              <a:buChar char="•"/>
            </a:pPr>
            <a:r>
              <a:rPr lang="en-US" sz="2700" dirty="0">
                <a:latin typeface="Calibri" panose="020F0502020204030204" pitchFamily="34" charset="0"/>
                <a:cs typeface="Times New Roman" panose="02020603050405020304" pitchFamily="18" charset="0"/>
              </a:rPr>
              <a:t>Listening to group members and considering their ideas</a:t>
            </a:r>
          </a:p>
          <a:p>
            <a:pPr marL="285750" indent="-285750">
              <a:buFont typeface="Arial" panose="020B0604020202020204" pitchFamily="34" charset="0"/>
              <a:buChar char="•"/>
            </a:pPr>
            <a:r>
              <a:rPr lang="en-US" sz="2700" dirty="0">
                <a:latin typeface="Calibri" panose="020F0502020204030204" pitchFamily="34" charset="0"/>
                <a:cs typeface="Times New Roman" panose="02020603050405020304" pitchFamily="18" charset="0"/>
              </a:rPr>
              <a:t>Being respectful</a:t>
            </a:r>
          </a:p>
          <a:p>
            <a:pPr marL="285750" indent="-285750">
              <a:buFont typeface="Arial" panose="020B0604020202020204" pitchFamily="34" charset="0"/>
              <a:buChar char="•"/>
            </a:pPr>
            <a:r>
              <a:rPr lang="en-US" sz="2700" dirty="0">
                <a:latin typeface="Calibri" panose="020F0502020204030204" pitchFamily="34" charset="0"/>
                <a:cs typeface="Times New Roman" panose="02020603050405020304" pitchFamily="18" charset="0"/>
              </a:rPr>
              <a:t>Staying on task</a:t>
            </a:r>
          </a:p>
          <a:p>
            <a:pPr marL="285750" indent="-285750">
              <a:buFont typeface="Arial" panose="020B0604020202020204" pitchFamily="34" charset="0"/>
              <a:buChar char="•"/>
            </a:pPr>
            <a:r>
              <a:rPr lang="en-US" sz="2700" dirty="0">
                <a:latin typeface="Calibri" panose="020F0502020204030204" pitchFamily="34" charset="0"/>
                <a:cs typeface="Times New Roman" panose="02020603050405020304" pitchFamily="18" charset="0"/>
              </a:rPr>
              <a:t>Helping group members who have questions</a:t>
            </a:r>
          </a:p>
          <a:p>
            <a:pPr marL="285750" indent="-285750">
              <a:buFont typeface="Arial" panose="020B0604020202020204" pitchFamily="34" charset="0"/>
              <a:buChar char="•"/>
            </a:pPr>
            <a:r>
              <a:rPr lang="en-US" sz="2700" dirty="0">
                <a:latin typeface="Calibri" panose="020F0502020204030204" pitchFamily="34" charset="0"/>
                <a:cs typeface="Times New Roman" panose="02020603050405020304" pitchFamily="18" charset="0"/>
              </a:rPr>
              <a:t>Asking questions of your peers/instructors when you’re stuck</a:t>
            </a:r>
            <a:endParaRPr lang="en-US" sz="2700" dirty="0"/>
          </a:p>
        </p:txBody>
      </p:sp>
    </p:spTree>
    <p:extLst>
      <p:ext uri="{BB962C8B-B14F-4D97-AF65-F5344CB8AC3E}">
        <p14:creationId xmlns:p14="http://schemas.microsoft.com/office/powerpoint/2010/main" val="2073396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68D7D2-B106-32EB-80E2-A44E1C2C50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25B219-F063-1F7E-E9C4-53655747CA51}"/>
              </a:ext>
            </a:extLst>
          </p:cNvPr>
          <p:cNvSpPr>
            <a:spLocks noGrp="1"/>
          </p:cNvSpPr>
          <p:nvPr>
            <p:ph type="title"/>
          </p:nvPr>
        </p:nvSpPr>
        <p:spPr>
          <a:xfrm>
            <a:off x="193520" y="-16639"/>
            <a:ext cx="8625118" cy="952500"/>
          </a:xfrm>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Out-of-class review</a:t>
            </a:r>
          </a:p>
        </p:txBody>
      </p:sp>
      <p:graphicFrame>
        <p:nvGraphicFramePr>
          <p:cNvPr id="6" name="Diagram 5">
            <a:extLst>
              <a:ext uri="{FF2B5EF4-FFF2-40B4-BE49-F238E27FC236}">
                <a16:creationId xmlns:a16="http://schemas.microsoft.com/office/drawing/2014/main" id="{2F0668A0-9D7E-68D5-C9B7-6E376F82E2F0}"/>
              </a:ext>
            </a:extLst>
          </p:cNvPr>
          <p:cNvGraphicFramePr/>
          <p:nvPr>
            <p:extLst>
              <p:ext uri="{D42A27DB-BD31-4B8C-83A1-F6EECF244321}">
                <p14:modId xmlns:p14="http://schemas.microsoft.com/office/powerpoint/2010/main" val="4007994108"/>
              </p:ext>
            </p:extLst>
          </p:nvPr>
        </p:nvGraphicFramePr>
        <p:xfrm>
          <a:off x="113122" y="1090939"/>
          <a:ext cx="4458878" cy="3533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EF3BDB9-F68F-8400-9289-938B0C7F5A94}"/>
              </a:ext>
            </a:extLst>
          </p:cNvPr>
          <p:cNvSpPr txBox="1"/>
          <p:nvPr/>
        </p:nvSpPr>
        <p:spPr>
          <a:xfrm>
            <a:off x="4685123" y="780008"/>
            <a:ext cx="4458877" cy="4093428"/>
          </a:xfrm>
          <a:prstGeom prst="rect">
            <a:avLst/>
          </a:prstGeom>
          <a:noFill/>
        </p:spPr>
        <p:txBody>
          <a:bodyPr wrap="square" rtlCol="0">
            <a:spAutoFit/>
          </a:bodyPr>
          <a:lstStyle/>
          <a:p>
            <a:pPr marL="342900" indent="-342900">
              <a:buFont typeface="Arial" panose="020B0604020202020204" pitchFamily="34" charset="0"/>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Reg</a:t>
            </a:r>
            <a:r>
              <a:rPr lang="en-US" sz="2600" dirty="0">
                <a:latin typeface="Calibri" panose="020F0502020204030204" pitchFamily="34" charset="0"/>
                <a:ea typeface="Calibri" panose="020F0502020204030204" pitchFamily="34" charset="0"/>
                <a:cs typeface="Times New Roman" panose="02020603050405020304" pitchFamily="18" charset="0"/>
              </a:rPr>
              <a:t>ularly working on suggested problems and ungraded practice quizzes</a:t>
            </a:r>
          </a:p>
          <a:p>
            <a:pPr marL="342900" indent="-342900">
              <a:buFont typeface="Arial" panose="020B0604020202020204" pitchFamily="34" charset="0"/>
              <a:buChar char="•"/>
            </a:pPr>
            <a:r>
              <a:rPr lang="en-US" sz="2600" dirty="0">
                <a:effectLst/>
                <a:latin typeface="Calibri" panose="020F0502020204030204" pitchFamily="34" charset="0"/>
                <a:ea typeface="Calibri" panose="020F0502020204030204" pitchFamily="34" charset="0"/>
                <a:cs typeface="Times New Roman" panose="02020603050405020304" pitchFamily="18" charset="0"/>
              </a:rPr>
              <a:t>Completing any in-class activities that you didn’t finish in class</a:t>
            </a:r>
          </a:p>
          <a:p>
            <a:pPr marL="342900" indent="-342900">
              <a:buFont typeface="Arial" panose="020B0604020202020204" pitchFamily="34" charset="0"/>
              <a:buChar char="•"/>
            </a:pPr>
            <a:r>
              <a:rPr lang="en-US" sz="2600" dirty="0">
                <a:latin typeface="Calibri" panose="020F0502020204030204" pitchFamily="34" charset="0"/>
                <a:ea typeface="Calibri" panose="020F0502020204030204" pitchFamily="34" charset="0"/>
                <a:cs typeface="Times New Roman" panose="02020603050405020304" pitchFamily="18" charset="0"/>
              </a:rPr>
              <a:t>Reviewing your notes shortly after class to make note of questions and add information</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3306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68D7D2-B106-32EB-80E2-A44E1C2C50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25B219-F063-1F7E-E9C4-53655747CA51}"/>
              </a:ext>
            </a:extLst>
          </p:cNvPr>
          <p:cNvSpPr>
            <a:spLocks noGrp="1"/>
          </p:cNvSpPr>
          <p:nvPr>
            <p:ph type="title"/>
          </p:nvPr>
        </p:nvSpPr>
        <p:spPr>
          <a:xfrm>
            <a:off x="193520" y="-16639"/>
            <a:ext cx="8625118" cy="952500"/>
          </a:xfrm>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Participation in other ways</a:t>
            </a:r>
          </a:p>
        </p:txBody>
      </p:sp>
      <p:graphicFrame>
        <p:nvGraphicFramePr>
          <p:cNvPr id="6" name="Diagram 5">
            <a:extLst>
              <a:ext uri="{FF2B5EF4-FFF2-40B4-BE49-F238E27FC236}">
                <a16:creationId xmlns:a16="http://schemas.microsoft.com/office/drawing/2014/main" id="{2F0668A0-9D7E-68D5-C9B7-6E376F82E2F0}"/>
              </a:ext>
            </a:extLst>
          </p:cNvPr>
          <p:cNvGraphicFramePr/>
          <p:nvPr>
            <p:extLst>
              <p:ext uri="{D42A27DB-BD31-4B8C-83A1-F6EECF244321}">
                <p14:modId xmlns:p14="http://schemas.microsoft.com/office/powerpoint/2010/main" val="4102281675"/>
              </p:ext>
            </p:extLst>
          </p:nvPr>
        </p:nvGraphicFramePr>
        <p:xfrm>
          <a:off x="113122" y="1090939"/>
          <a:ext cx="4458878" cy="3533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EF3BDB9-F68F-8400-9289-938B0C7F5A94}"/>
              </a:ext>
            </a:extLst>
          </p:cNvPr>
          <p:cNvSpPr txBox="1"/>
          <p:nvPr/>
        </p:nvSpPr>
        <p:spPr>
          <a:xfrm>
            <a:off x="4685123" y="872341"/>
            <a:ext cx="4458877" cy="3970318"/>
          </a:xfrm>
          <a:prstGeom prst="rect">
            <a:avLst/>
          </a:prstGeom>
          <a:noFill/>
        </p:spPr>
        <p:txBody>
          <a:bodyPr wrap="square" rtlCol="0">
            <a:spAutoFit/>
          </a:bodyPr>
          <a:lstStyle/>
          <a:p>
            <a:r>
              <a:rPr lang="en-US" sz="2800" dirty="0">
                <a:effectLst/>
                <a:latin typeface="Calibri" panose="020F0502020204030204" pitchFamily="34" charset="0"/>
                <a:ea typeface="Calibri" panose="020F0502020204030204" pitchFamily="34" charset="0"/>
                <a:cs typeface="Times New Roman" panose="02020603050405020304" pitchFamily="18" charset="0"/>
              </a:rPr>
              <a:t>A variety of activities including, but not limited to:</a:t>
            </a:r>
          </a:p>
          <a:p>
            <a:pPr marL="342900" indent="-342900">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Attending office hours</a:t>
            </a:r>
          </a:p>
          <a:p>
            <a:pPr marL="342900" indent="-342900">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Going to drop-in tutoring</a:t>
            </a:r>
          </a:p>
          <a:p>
            <a:pPr marL="342900" indent="-342900">
              <a:buFont typeface="Arial" panose="020B0604020202020204" pitchFamily="34" charset="0"/>
              <a:buChar char="•"/>
            </a:pPr>
            <a:r>
              <a:rPr lang="en-US" sz="2800" dirty="0">
                <a:latin typeface="Calibri" panose="020F0502020204030204" pitchFamily="34" charset="0"/>
                <a:ea typeface="Calibri" panose="020F0502020204030204" pitchFamily="34" charset="0"/>
                <a:cs typeface="Times New Roman" panose="02020603050405020304" pitchFamily="18" charset="0"/>
              </a:rPr>
              <a:t>Forming study groups</a:t>
            </a:r>
          </a:p>
          <a:p>
            <a:pPr marL="342900" indent="-342900">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Discussing course material or comparing notes outside of class with peers or friends</a:t>
            </a:r>
          </a:p>
        </p:txBody>
      </p:sp>
    </p:spTree>
    <p:extLst>
      <p:ext uri="{BB962C8B-B14F-4D97-AF65-F5344CB8AC3E}">
        <p14:creationId xmlns:p14="http://schemas.microsoft.com/office/powerpoint/2010/main" val="144963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B7D3B-A3F8-7DEA-1E52-C2C1FFACF715}"/>
              </a:ext>
            </a:extLst>
          </p:cNvPr>
          <p:cNvSpPr>
            <a:spLocks noGrp="1"/>
          </p:cNvSpPr>
          <p:nvPr>
            <p:ph type="title"/>
          </p:nvPr>
        </p:nvSpPr>
        <p:spPr>
          <a:xfrm>
            <a:off x="457200" y="0"/>
            <a:ext cx="8229600" cy="952500"/>
          </a:xfrm>
        </p:spPr>
        <p:txBody>
          <a:bodyPr/>
          <a:lstStyle/>
          <a:p>
            <a:r>
              <a:rPr lang="en-US" dirty="0">
                <a:cs typeface="Calibri"/>
              </a:rPr>
              <a:t>The assignments</a:t>
            </a:r>
            <a:endParaRPr lang="en-US" dirty="0"/>
          </a:p>
        </p:txBody>
      </p:sp>
      <p:sp>
        <p:nvSpPr>
          <p:cNvPr id="3" name="Content Placeholder 2">
            <a:extLst>
              <a:ext uri="{FF2B5EF4-FFF2-40B4-BE49-F238E27FC236}">
                <a16:creationId xmlns:a16="http://schemas.microsoft.com/office/drawing/2014/main" id="{90819D53-6045-68F3-E49A-46159CA6B3CF}"/>
              </a:ext>
            </a:extLst>
          </p:cNvPr>
          <p:cNvSpPr>
            <a:spLocks noGrp="1"/>
          </p:cNvSpPr>
          <p:nvPr>
            <p:ph idx="1"/>
          </p:nvPr>
        </p:nvSpPr>
        <p:spPr>
          <a:xfrm>
            <a:off x="457200" y="1121833"/>
            <a:ext cx="8229600" cy="3771636"/>
          </a:xfrm>
        </p:spPr>
        <p:txBody>
          <a:bodyPr vert="horz" lIns="91440" tIns="45720" rIns="91440" bIns="45720" rtlCol="0" anchor="t">
            <a:normAutofit/>
          </a:bodyPr>
          <a:lstStyle/>
          <a:p>
            <a:r>
              <a:rPr lang="en-US" dirty="0">
                <a:cs typeface="Calibri"/>
              </a:rPr>
              <a:t>Three Canvas assignments</a:t>
            </a:r>
          </a:p>
          <a:p>
            <a:pPr lvl="1">
              <a:buFont typeface="Courier New"/>
              <a:buChar char="o"/>
            </a:pPr>
            <a:r>
              <a:rPr lang="en-US" dirty="0">
                <a:cs typeface="Calibri"/>
              </a:rPr>
              <a:t>Initial self-reflection and goal setting (week 2)</a:t>
            </a:r>
          </a:p>
          <a:p>
            <a:pPr lvl="2">
              <a:buFont typeface="Wingdings"/>
              <a:buChar char="§"/>
            </a:pPr>
            <a:r>
              <a:rPr lang="en-US" dirty="0">
                <a:cs typeface="Calibri"/>
              </a:rPr>
              <a:t>complete/incomplete; no points</a:t>
            </a:r>
          </a:p>
          <a:p>
            <a:pPr lvl="1">
              <a:buFont typeface="Courier New"/>
              <a:buChar char="o"/>
            </a:pPr>
            <a:r>
              <a:rPr lang="en-US" dirty="0">
                <a:cs typeface="Calibri"/>
              </a:rPr>
              <a:t>Midterm reflection (after exam 3)</a:t>
            </a:r>
          </a:p>
          <a:p>
            <a:pPr lvl="2">
              <a:buFont typeface="Wingdings"/>
              <a:buChar char="§"/>
            </a:pPr>
            <a:r>
              <a:rPr lang="en-US" dirty="0">
                <a:cs typeface="Calibri"/>
              </a:rPr>
              <a:t>complete/incomplete; no points</a:t>
            </a:r>
          </a:p>
          <a:p>
            <a:pPr lvl="1">
              <a:buFont typeface="Courier New"/>
              <a:buChar char="o"/>
            </a:pPr>
            <a:r>
              <a:rPr lang="en-US" dirty="0">
                <a:cs typeface="Calibri"/>
              </a:rPr>
              <a:t>Final reflection (week 15)</a:t>
            </a:r>
          </a:p>
          <a:p>
            <a:pPr lvl="2">
              <a:buFont typeface="Wingdings"/>
              <a:buChar char="§"/>
            </a:pPr>
            <a:r>
              <a:rPr lang="en-US" dirty="0">
                <a:cs typeface="Calibri"/>
              </a:rPr>
              <a:t>100 pts; worth 5% of course grade</a:t>
            </a:r>
          </a:p>
        </p:txBody>
      </p:sp>
    </p:spTree>
    <p:extLst>
      <p:ext uri="{BB962C8B-B14F-4D97-AF65-F5344CB8AC3E}">
        <p14:creationId xmlns:p14="http://schemas.microsoft.com/office/powerpoint/2010/main" val="4092247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13A4-865F-5E1C-68CD-9BFA1C726A17}"/>
              </a:ext>
            </a:extLst>
          </p:cNvPr>
          <p:cNvSpPr>
            <a:spLocks noGrp="1"/>
          </p:cNvSpPr>
          <p:nvPr>
            <p:ph type="title"/>
          </p:nvPr>
        </p:nvSpPr>
        <p:spPr>
          <a:xfrm>
            <a:off x="112815" y="0"/>
            <a:ext cx="8918369" cy="952500"/>
          </a:xfrm>
        </p:spPr>
        <p:txBody>
          <a:bodyPr>
            <a:normAutofit fontScale="90000"/>
          </a:bodyPr>
          <a:lstStyle/>
          <a:p>
            <a:r>
              <a:rPr lang="en-US" dirty="0"/>
              <a:t>Initial Self-Assessment and Goal-Setting</a:t>
            </a:r>
          </a:p>
        </p:txBody>
      </p:sp>
      <p:sp>
        <p:nvSpPr>
          <p:cNvPr id="3" name="TextBox 2">
            <a:extLst>
              <a:ext uri="{FF2B5EF4-FFF2-40B4-BE49-F238E27FC236}">
                <a16:creationId xmlns:a16="http://schemas.microsoft.com/office/drawing/2014/main" id="{0AB0842D-E219-BA73-633B-844A0C321049}"/>
              </a:ext>
            </a:extLst>
          </p:cNvPr>
          <p:cNvSpPr txBox="1"/>
          <p:nvPr/>
        </p:nvSpPr>
        <p:spPr>
          <a:xfrm>
            <a:off x="367645" y="1079285"/>
            <a:ext cx="8408710" cy="3785652"/>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US" sz="2400" dirty="0"/>
              <a:t>For each dimension, rate your participation in similar courses on a scale of 1 – 5 (1 = needs lots of improvement, 5 = excellent).  Include a once sentence justification.</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Set three goals for how to improve your participation that are realistic and reasonable.  These goals will be the basis of your participation grade.  </a:t>
            </a:r>
          </a:p>
          <a:p>
            <a:endParaRPr lang="en-US" sz="2400" dirty="0"/>
          </a:p>
          <a:p>
            <a:pPr marL="342900" indent="-342900">
              <a:buFont typeface="Arial" panose="020B0604020202020204" pitchFamily="34" charset="0"/>
              <a:buChar char="•"/>
            </a:pPr>
            <a:r>
              <a:rPr lang="en-US" sz="2400" dirty="0"/>
              <a:t>Write a plan for how you’ll achieve your goals. (minimum of one paragraph)</a:t>
            </a:r>
          </a:p>
        </p:txBody>
      </p:sp>
    </p:spTree>
    <p:extLst>
      <p:ext uri="{BB962C8B-B14F-4D97-AF65-F5344CB8AC3E}">
        <p14:creationId xmlns:p14="http://schemas.microsoft.com/office/powerpoint/2010/main" val="1525406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26BEA-3B4E-C51D-0BA1-503398A910D6}"/>
              </a:ext>
            </a:extLst>
          </p:cNvPr>
          <p:cNvSpPr>
            <a:spLocks noGrp="1"/>
          </p:cNvSpPr>
          <p:nvPr>
            <p:ph type="title"/>
          </p:nvPr>
        </p:nvSpPr>
        <p:spPr>
          <a:xfrm>
            <a:off x="457200" y="0"/>
            <a:ext cx="8229600" cy="952500"/>
          </a:xfrm>
        </p:spPr>
        <p:txBody>
          <a:bodyPr/>
          <a:lstStyle/>
          <a:p>
            <a:r>
              <a:rPr lang="en-US" dirty="0"/>
              <a:t>Midterm self evaluation</a:t>
            </a:r>
          </a:p>
        </p:txBody>
      </p:sp>
      <p:sp>
        <p:nvSpPr>
          <p:cNvPr id="3" name="Content Placeholder 2">
            <a:extLst>
              <a:ext uri="{FF2B5EF4-FFF2-40B4-BE49-F238E27FC236}">
                <a16:creationId xmlns:a16="http://schemas.microsoft.com/office/drawing/2014/main" id="{05792ED3-8761-DCE3-8FCC-5202FDBC964D}"/>
              </a:ext>
            </a:extLst>
          </p:cNvPr>
          <p:cNvSpPr>
            <a:spLocks noGrp="1"/>
          </p:cNvSpPr>
          <p:nvPr>
            <p:ph idx="1"/>
          </p:nvPr>
        </p:nvSpPr>
        <p:spPr>
          <a:xfrm>
            <a:off x="457200" y="971682"/>
            <a:ext cx="8229600" cy="3771636"/>
          </a:xfrm>
        </p:spPr>
        <p:txBody>
          <a:bodyPr vert="horz" lIns="91440" tIns="45720" rIns="91440" bIns="45720" rtlCol="0" anchor="t">
            <a:noAutofit/>
          </a:bodyPr>
          <a:lstStyle/>
          <a:p>
            <a:pPr marL="342900" indent="-342900">
              <a:buFont typeface="Arial" panose="020B0604020202020204" pitchFamily="34" charset="0"/>
              <a:buChar char="•"/>
            </a:pPr>
            <a:r>
              <a:rPr lang="en-US" sz="2400" dirty="0"/>
              <a:t>For each dimension, rate your participation in this course on a scale of 1 – 5 (1 = needs lots of improvement, 5 = excellent).  Include a one sentence justification.</a:t>
            </a:r>
          </a:p>
          <a:p>
            <a:r>
              <a:rPr lang="en-US" sz="2400" dirty="0">
                <a:effectLst/>
                <a:latin typeface="Calibri"/>
                <a:ea typeface="Calibri" panose="020F0502020204030204" pitchFamily="34" charset="0"/>
                <a:cs typeface="Times New Roman"/>
              </a:rPr>
              <a:t>Reflect on your </a:t>
            </a:r>
            <a:r>
              <a:rPr lang="en-US" sz="2400" dirty="0">
                <a:latin typeface="Calibri"/>
                <a:ea typeface="Calibri" panose="020F0502020204030204" pitchFamily="34" charset="0"/>
                <a:cs typeface="Times New Roman"/>
              </a:rPr>
              <a:t>current</a:t>
            </a:r>
            <a:r>
              <a:rPr lang="en-US" sz="2400" dirty="0">
                <a:effectLst/>
                <a:latin typeface="Calibri"/>
                <a:ea typeface="Calibri" panose="020F0502020204030204" pitchFamily="34" charset="0"/>
                <a:cs typeface="Times New Roman"/>
              </a:rPr>
              <a:t> participation in the course and</a:t>
            </a:r>
            <a:r>
              <a:rPr lang="en-US" sz="2400" dirty="0">
                <a:latin typeface="Calibri"/>
                <a:ea typeface="Calibri" panose="020F0502020204030204" pitchFamily="34" charset="0"/>
                <a:cs typeface="Times New Roman"/>
              </a:rPr>
              <a:t> progress</a:t>
            </a:r>
            <a:r>
              <a:rPr lang="en-US" sz="2400" dirty="0">
                <a:effectLst/>
                <a:latin typeface="Calibri"/>
                <a:ea typeface="Calibri" panose="020F0502020204030204" pitchFamily="34" charset="0"/>
                <a:cs typeface="Times New Roman"/>
              </a:rPr>
              <a:t> toward each goal.</a:t>
            </a:r>
            <a:r>
              <a:rPr lang="en-US" sz="2400" dirty="0">
                <a:latin typeface="Calibri"/>
                <a:ea typeface="Calibri" panose="020F0502020204030204" pitchFamily="34" charset="0"/>
                <a:cs typeface="Times New Roman"/>
              </a:rPr>
              <a:t>  (minimum one paragraph)</a:t>
            </a:r>
          </a:p>
          <a:p>
            <a:r>
              <a:rPr lang="en-US" sz="2400" dirty="0">
                <a:latin typeface="Calibri"/>
                <a:ea typeface="Calibri" panose="020F0502020204030204" pitchFamily="34" charset="0"/>
                <a:cs typeface="Times New Roman"/>
              </a:rPr>
              <a:t>Identify</a:t>
            </a:r>
            <a:r>
              <a:rPr lang="en-US" sz="2400" dirty="0">
                <a:effectLst/>
                <a:latin typeface="Calibri"/>
                <a:ea typeface="Calibri" panose="020F0502020204030204" pitchFamily="34" charset="0"/>
                <a:cs typeface="Times New Roman"/>
              </a:rPr>
              <a:t> steps </a:t>
            </a:r>
            <a:r>
              <a:rPr lang="en-US" sz="2400" dirty="0">
                <a:latin typeface="Calibri"/>
                <a:ea typeface="Calibri" panose="020F0502020204030204" pitchFamily="34" charset="0"/>
                <a:cs typeface="Times New Roman"/>
              </a:rPr>
              <a:t>needed</a:t>
            </a:r>
            <a:r>
              <a:rPr lang="en-US" sz="2400" dirty="0">
                <a:effectLst/>
                <a:latin typeface="Calibri"/>
                <a:ea typeface="Calibri" panose="020F0502020204030204" pitchFamily="34" charset="0"/>
                <a:cs typeface="Times New Roman"/>
              </a:rPr>
              <a:t> to improve your participation</a:t>
            </a:r>
            <a:r>
              <a:rPr lang="en-US" sz="2400" dirty="0">
                <a:latin typeface="Calibri"/>
                <a:ea typeface="Calibri" panose="020F0502020204030204" pitchFamily="34" charset="0"/>
                <a:cs typeface="Times New Roman"/>
              </a:rPr>
              <a:t>, meet goals, and be</a:t>
            </a:r>
            <a:r>
              <a:rPr lang="en-US" sz="2400" dirty="0">
                <a:effectLst/>
                <a:latin typeface="Calibri"/>
                <a:ea typeface="Calibri" panose="020F0502020204030204" pitchFamily="34" charset="0"/>
                <a:cs typeface="Times New Roman"/>
              </a:rPr>
              <a:t> on track to get the participation grade that you would like. </a:t>
            </a:r>
            <a:r>
              <a:rPr lang="en-US" sz="2400" dirty="0">
                <a:latin typeface="Calibri"/>
                <a:ea typeface="Calibri" panose="020F0502020204030204" pitchFamily="34" charset="0"/>
                <a:cs typeface="Times New Roman"/>
              </a:rPr>
              <a:t>(minimum one paragraph)</a:t>
            </a:r>
            <a:endParaRPr lang="en-US" sz="2400" dirty="0"/>
          </a:p>
          <a:p>
            <a:pPr lvl="1"/>
            <a:r>
              <a:rPr lang="en-US" sz="2400" dirty="0"/>
              <a:t>Students could change their goals if they realized they weren’t realistic/reasonable.</a:t>
            </a:r>
          </a:p>
        </p:txBody>
      </p:sp>
    </p:spTree>
    <p:extLst>
      <p:ext uri="{BB962C8B-B14F-4D97-AF65-F5344CB8AC3E}">
        <p14:creationId xmlns:p14="http://schemas.microsoft.com/office/powerpoint/2010/main" val="2026668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5D5D3-CD1C-8EA1-4835-FF553E076B35}"/>
              </a:ext>
            </a:extLst>
          </p:cNvPr>
          <p:cNvSpPr>
            <a:spLocks noGrp="1"/>
          </p:cNvSpPr>
          <p:nvPr>
            <p:ph type="title"/>
          </p:nvPr>
        </p:nvSpPr>
        <p:spPr>
          <a:xfrm>
            <a:off x="457200" y="19182"/>
            <a:ext cx="8229600" cy="952500"/>
          </a:xfrm>
        </p:spPr>
        <p:txBody>
          <a:bodyPr/>
          <a:lstStyle/>
          <a:p>
            <a:r>
              <a:rPr lang="en-US" dirty="0"/>
              <a:t>Participation Final Reflection</a:t>
            </a:r>
          </a:p>
        </p:txBody>
      </p:sp>
      <p:sp>
        <p:nvSpPr>
          <p:cNvPr id="3" name="Content Placeholder 2">
            <a:extLst>
              <a:ext uri="{FF2B5EF4-FFF2-40B4-BE49-F238E27FC236}">
                <a16:creationId xmlns:a16="http://schemas.microsoft.com/office/drawing/2014/main" id="{15E6D23F-7795-747C-DECF-300D2B2A0790}"/>
              </a:ext>
            </a:extLst>
          </p:cNvPr>
          <p:cNvSpPr>
            <a:spLocks noGrp="1"/>
          </p:cNvSpPr>
          <p:nvPr>
            <p:ph idx="1"/>
          </p:nvPr>
        </p:nvSpPr>
        <p:spPr>
          <a:xfrm>
            <a:off x="314696" y="971682"/>
            <a:ext cx="8591798" cy="3771636"/>
          </a:xfrm>
        </p:spPr>
        <p:txBody>
          <a:bodyPr vert="horz" lIns="91440" tIns="45720" rIns="91440" bIns="45720" rtlCol="0" anchor="t">
            <a:noAutofit/>
          </a:bodyPr>
          <a:lstStyle/>
          <a:p>
            <a:pPr marL="342900" indent="-342900">
              <a:buFont typeface="Arial" panose="020B0604020202020204" pitchFamily="34" charset="0"/>
              <a:buChar char="•"/>
            </a:pPr>
            <a:r>
              <a:rPr lang="en-US" sz="2400" dirty="0"/>
              <a:t>For each dimension, rate your participation in this course on a scale of 1 – 5 (1 = needs lots of improvement, 5 = excellent).  Include a one sentence justification.</a:t>
            </a:r>
          </a:p>
          <a:p>
            <a:pPr marL="342900" indent="-342900">
              <a:buFont typeface="Arial" panose="020B0604020202020204" pitchFamily="34" charset="0"/>
              <a:buChar char="•"/>
            </a:pPr>
            <a:r>
              <a:rPr lang="en-US" sz="2400" dirty="0">
                <a:latin typeface="Calibri"/>
                <a:ea typeface="Calibri" panose="020F0502020204030204" pitchFamily="34" charset="0"/>
                <a:cs typeface="Times New Roman"/>
              </a:rPr>
              <a:t>Reflect on</a:t>
            </a:r>
            <a:r>
              <a:rPr lang="en-US" sz="2400" dirty="0">
                <a:effectLst/>
                <a:latin typeface="Calibri"/>
                <a:ea typeface="Calibri" panose="020F0502020204030204" pitchFamily="34" charset="0"/>
                <a:cs typeface="Times New Roman"/>
              </a:rPr>
              <a:t> the progress you made towards your goals since midterm. (minimum one paragraph)</a:t>
            </a:r>
            <a:endParaRPr lang="en-US" sz="2400" dirty="0">
              <a:latin typeface="Calibri"/>
              <a:ea typeface="Calibri" panose="020F0502020204030204" pitchFamily="34" charset="0"/>
              <a:cs typeface="Times New Roman"/>
            </a:endParaRPr>
          </a:p>
          <a:p>
            <a:pPr marL="342900" indent="-342900">
              <a:buFont typeface="Arial" panose="020B0604020202020204" pitchFamily="34" charset="0"/>
              <a:buChar char="•"/>
            </a:pPr>
            <a:r>
              <a:rPr lang="en-US" sz="2400" dirty="0">
                <a:latin typeface="Calibri"/>
                <a:ea typeface="Calibri"/>
                <a:cs typeface="Times New Roman"/>
              </a:rPr>
              <a:t>Propose and justify what grade you think you deserve for participation this semester taking into account your</a:t>
            </a:r>
          </a:p>
          <a:p>
            <a:pPr lvl="2">
              <a:buFont typeface="Wingdings"/>
              <a:buChar char="§"/>
            </a:pPr>
            <a:r>
              <a:rPr lang="en-US" dirty="0">
                <a:latin typeface="Calibri"/>
                <a:ea typeface="Calibri" panose="020F0502020204030204" pitchFamily="34" charset="0"/>
                <a:cs typeface="Times New Roman"/>
              </a:rPr>
              <a:t>Overall course participation</a:t>
            </a:r>
            <a:endParaRPr lang="en-US" dirty="0">
              <a:latin typeface="Calibri"/>
              <a:ea typeface="Calibri" panose="020F0502020204030204" pitchFamily="34" charset="0"/>
              <a:cs typeface="Calibri"/>
            </a:endParaRPr>
          </a:p>
          <a:p>
            <a:pPr lvl="2">
              <a:buFont typeface="Wingdings"/>
              <a:buChar char="§"/>
            </a:pPr>
            <a:r>
              <a:rPr lang="en-US" dirty="0">
                <a:latin typeface="Calibri"/>
                <a:ea typeface="Calibri"/>
                <a:cs typeface="Times New Roman"/>
              </a:rPr>
              <a:t>Whether or not you met their goals.</a:t>
            </a:r>
          </a:p>
        </p:txBody>
      </p:sp>
    </p:spTree>
    <p:extLst>
      <p:ext uri="{BB962C8B-B14F-4D97-AF65-F5344CB8AC3E}">
        <p14:creationId xmlns:p14="http://schemas.microsoft.com/office/powerpoint/2010/main" val="1198515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1C9A9-0FDE-4A16-8D03-BAA2CA9AC7F5}"/>
              </a:ext>
            </a:extLst>
          </p:cNvPr>
          <p:cNvSpPr>
            <a:spLocks noGrp="1"/>
          </p:cNvSpPr>
          <p:nvPr>
            <p:ph type="title"/>
          </p:nvPr>
        </p:nvSpPr>
        <p:spPr>
          <a:xfrm>
            <a:off x="457200" y="0"/>
            <a:ext cx="8229600" cy="952500"/>
          </a:xfrm>
        </p:spPr>
        <p:txBody>
          <a:bodyPr/>
          <a:lstStyle/>
          <a:p>
            <a:r>
              <a:rPr lang="en-US" dirty="0"/>
              <a:t>The results</a:t>
            </a:r>
          </a:p>
        </p:txBody>
      </p:sp>
      <p:sp>
        <p:nvSpPr>
          <p:cNvPr id="3" name="Content Placeholder 2">
            <a:extLst>
              <a:ext uri="{FF2B5EF4-FFF2-40B4-BE49-F238E27FC236}">
                <a16:creationId xmlns:a16="http://schemas.microsoft.com/office/drawing/2014/main" id="{C4893740-A09D-96EA-1962-A699BC5AC7DF}"/>
              </a:ext>
            </a:extLst>
          </p:cNvPr>
          <p:cNvSpPr>
            <a:spLocks noGrp="1"/>
          </p:cNvSpPr>
          <p:nvPr>
            <p:ph idx="1"/>
          </p:nvPr>
        </p:nvSpPr>
        <p:spPr>
          <a:xfrm>
            <a:off x="444501" y="1032460"/>
            <a:ext cx="8229600" cy="3771636"/>
          </a:xfrm>
        </p:spPr>
        <p:txBody>
          <a:bodyPr/>
          <a:lstStyle/>
          <a:p>
            <a:pPr marL="0" indent="0">
              <a:buNone/>
            </a:pPr>
            <a:r>
              <a:rPr lang="en-US" dirty="0"/>
              <a:t>Did students take the self-assessment seriously?</a:t>
            </a:r>
          </a:p>
        </p:txBody>
      </p:sp>
      <p:pic>
        <p:nvPicPr>
          <p:cNvPr id="10" name="Picture 9">
            <a:extLst>
              <a:ext uri="{FF2B5EF4-FFF2-40B4-BE49-F238E27FC236}">
                <a16:creationId xmlns:a16="http://schemas.microsoft.com/office/drawing/2014/main" id="{97740866-F8F6-A279-D398-1CF6E777FF44}"/>
              </a:ext>
            </a:extLst>
          </p:cNvPr>
          <p:cNvPicPr>
            <a:picLocks noChangeAspect="1"/>
          </p:cNvPicPr>
          <p:nvPr/>
        </p:nvPicPr>
        <p:blipFill>
          <a:blip r:embed="rId3"/>
          <a:stretch>
            <a:fillRect/>
          </a:stretch>
        </p:blipFill>
        <p:spPr>
          <a:xfrm>
            <a:off x="336550" y="1666082"/>
            <a:ext cx="4157296" cy="3138014"/>
          </a:xfrm>
          <a:prstGeom prst="rect">
            <a:avLst/>
          </a:prstGeom>
        </p:spPr>
      </p:pic>
      <p:pic>
        <p:nvPicPr>
          <p:cNvPr id="12" name="Picture 11">
            <a:extLst>
              <a:ext uri="{FF2B5EF4-FFF2-40B4-BE49-F238E27FC236}">
                <a16:creationId xmlns:a16="http://schemas.microsoft.com/office/drawing/2014/main" id="{015570CA-2213-5240-9814-1BCA3D5BAB83}"/>
              </a:ext>
            </a:extLst>
          </p:cNvPr>
          <p:cNvPicPr>
            <a:picLocks noChangeAspect="1"/>
          </p:cNvPicPr>
          <p:nvPr/>
        </p:nvPicPr>
        <p:blipFill>
          <a:blip r:embed="rId4"/>
          <a:stretch>
            <a:fillRect/>
          </a:stretch>
        </p:blipFill>
        <p:spPr>
          <a:xfrm>
            <a:off x="4782827" y="1666082"/>
            <a:ext cx="4181856" cy="3136392"/>
          </a:xfrm>
          <a:prstGeom prst="rect">
            <a:avLst/>
          </a:prstGeom>
        </p:spPr>
      </p:pic>
    </p:spTree>
    <p:extLst>
      <p:ext uri="{BB962C8B-B14F-4D97-AF65-F5344CB8AC3E}">
        <p14:creationId xmlns:p14="http://schemas.microsoft.com/office/powerpoint/2010/main" val="1540282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1C9A9-0FDE-4A16-8D03-BAA2CA9AC7F5}"/>
              </a:ext>
            </a:extLst>
          </p:cNvPr>
          <p:cNvSpPr>
            <a:spLocks noGrp="1"/>
          </p:cNvSpPr>
          <p:nvPr>
            <p:ph type="title"/>
          </p:nvPr>
        </p:nvSpPr>
        <p:spPr>
          <a:xfrm>
            <a:off x="444501" y="0"/>
            <a:ext cx="8229600" cy="952500"/>
          </a:xfrm>
        </p:spPr>
        <p:txBody>
          <a:bodyPr/>
          <a:lstStyle/>
          <a:p>
            <a:r>
              <a:rPr lang="en-US" dirty="0"/>
              <a:t>The results</a:t>
            </a:r>
          </a:p>
        </p:txBody>
      </p:sp>
      <p:sp>
        <p:nvSpPr>
          <p:cNvPr id="3" name="Content Placeholder 2">
            <a:extLst>
              <a:ext uri="{FF2B5EF4-FFF2-40B4-BE49-F238E27FC236}">
                <a16:creationId xmlns:a16="http://schemas.microsoft.com/office/drawing/2014/main" id="{C4893740-A09D-96EA-1962-A699BC5AC7DF}"/>
              </a:ext>
            </a:extLst>
          </p:cNvPr>
          <p:cNvSpPr>
            <a:spLocks noGrp="1"/>
          </p:cNvSpPr>
          <p:nvPr>
            <p:ph idx="1"/>
          </p:nvPr>
        </p:nvSpPr>
        <p:spPr>
          <a:xfrm>
            <a:off x="457200" y="824319"/>
            <a:ext cx="8229600" cy="3771636"/>
          </a:xfrm>
        </p:spPr>
        <p:txBody>
          <a:bodyPr/>
          <a:lstStyle/>
          <a:p>
            <a:pPr marL="0" indent="0">
              <a:buNone/>
            </a:pPr>
            <a:r>
              <a:rPr lang="en-US" dirty="0"/>
              <a:t>Did the self assessment results change?</a:t>
            </a:r>
          </a:p>
        </p:txBody>
      </p:sp>
      <p:pic>
        <p:nvPicPr>
          <p:cNvPr id="10" name="Picture 9">
            <a:extLst>
              <a:ext uri="{FF2B5EF4-FFF2-40B4-BE49-F238E27FC236}">
                <a16:creationId xmlns:a16="http://schemas.microsoft.com/office/drawing/2014/main" id="{0C88FF9A-6D40-5382-103F-C8964DEFB4AA}"/>
              </a:ext>
            </a:extLst>
          </p:cNvPr>
          <p:cNvPicPr>
            <a:picLocks noChangeAspect="1"/>
          </p:cNvPicPr>
          <p:nvPr/>
        </p:nvPicPr>
        <p:blipFill>
          <a:blip r:embed="rId3"/>
          <a:stretch>
            <a:fillRect/>
          </a:stretch>
        </p:blipFill>
        <p:spPr>
          <a:xfrm>
            <a:off x="338350" y="1485736"/>
            <a:ext cx="4181856" cy="3136392"/>
          </a:xfrm>
          <a:prstGeom prst="rect">
            <a:avLst/>
          </a:prstGeom>
        </p:spPr>
      </p:pic>
      <p:pic>
        <p:nvPicPr>
          <p:cNvPr id="12" name="Picture 11">
            <a:extLst>
              <a:ext uri="{FF2B5EF4-FFF2-40B4-BE49-F238E27FC236}">
                <a16:creationId xmlns:a16="http://schemas.microsoft.com/office/drawing/2014/main" id="{238EDCBA-56B7-19F2-67B4-718B50E88A71}"/>
              </a:ext>
            </a:extLst>
          </p:cNvPr>
          <p:cNvPicPr>
            <a:picLocks noChangeAspect="1"/>
          </p:cNvPicPr>
          <p:nvPr/>
        </p:nvPicPr>
        <p:blipFill>
          <a:blip r:embed="rId4"/>
          <a:stretch>
            <a:fillRect/>
          </a:stretch>
        </p:blipFill>
        <p:spPr>
          <a:xfrm>
            <a:off x="4706815" y="1485736"/>
            <a:ext cx="4166594" cy="3136392"/>
          </a:xfrm>
          <a:prstGeom prst="rect">
            <a:avLst/>
          </a:prstGeom>
        </p:spPr>
      </p:pic>
      <p:sp>
        <p:nvSpPr>
          <p:cNvPr id="13" name="TextBox 12">
            <a:extLst>
              <a:ext uri="{FF2B5EF4-FFF2-40B4-BE49-F238E27FC236}">
                <a16:creationId xmlns:a16="http://schemas.microsoft.com/office/drawing/2014/main" id="{90BB43A5-D813-2302-87FA-61D0949C2968}"/>
              </a:ext>
            </a:extLst>
          </p:cNvPr>
          <p:cNvSpPr txBox="1"/>
          <p:nvPr/>
        </p:nvSpPr>
        <p:spPr>
          <a:xfrm>
            <a:off x="1522693" y="4532400"/>
            <a:ext cx="1813170" cy="369332"/>
          </a:xfrm>
          <a:prstGeom prst="rect">
            <a:avLst/>
          </a:prstGeom>
          <a:noFill/>
        </p:spPr>
        <p:txBody>
          <a:bodyPr wrap="square" rtlCol="0">
            <a:spAutoFit/>
          </a:bodyPr>
          <a:lstStyle/>
          <a:p>
            <a:r>
              <a:rPr lang="en-US" dirty="0"/>
              <a:t>Initial reflection</a:t>
            </a:r>
          </a:p>
        </p:txBody>
      </p:sp>
      <p:sp>
        <p:nvSpPr>
          <p:cNvPr id="14" name="TextBox 13">
            <a:extLst>
              <a:ext uri="{FF2B5EF4-FFF2-40B4-BE49-F238E27FC236}">
                <a16:creationId xmlns:a16="http://schemas.microsoft.com/office/drawing/2014/main" id="{DEA331E0-4453-B509-2B93-9E08ED8957A7}"/>
              </a:ext>
            </a:extLst>
          </p:cNvPr>
          <p:cNvSpPr txBox="1"/>
          <p:nvPr/>
        </p:nvSpPr>
        <p:spPr>
          <a:xfrm>
            <a:off x="6060350" y="4411289"/>
            <a:ext cx="1813170" cy="369332"/>
          </a:xfrm>
          <a:prstGeom prst="rect">
            <a:avLst/>
          </a:prstGeom>
          <a:noFill/>
        </p:spPr>
        <p:txBody>
          <a:bodyPr wrap="square" rtlCol="0">
            <a:spAutoFit/>
          </a:bodyPr>
          <a:lstStyle/>
          <a:p>
            <a:r>
              <a:rPr lang="en-US" dirty="0"/>
              <a:t>Final reflection</a:t>
            </a:r>
          </a:p>
        </p:txBody>
      </p:sp>
    </p:spTree>
    <p:extLst>
      <p:ext uri="{BB962C8B-B14F-4D97-AF65-F5344CB8AC3E}">
        <p14:creationId xmlns:p14="http://schemas.microsoft.com/office/powerpoint/2010/main" val="1395169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743CB-4D46-354F-4940-493F66BD7121}"/>
              </a:ext>
            </a:extLst>
          </p:cNvPr>
          <p:cNvSpPr>
            <a:spLocks noGrp="1"/>
          </p:cNvSpPr>
          <p:nvPr>
            <p:ph type="title"/>
          </p:nvPr>
        </p:nvSpPr>
        <p:spPr>
          <a:xfrm>
            <a:off x="457200" y="0"/>
            <a:ext cx="8229600" cy="952500"/>
          </a:xfrm>
        </p:spPr>
        <p:txBody>
          <a:bodyPr/>
          <a:lstStyle/>
          <a:p>
            <a:r>
              <a:rPr lang="en-US" dirty="0"/>
              <a:t>The problem</a:t>
            </a:r>
          </a:p>
        </p:txBody>
      </p:sp>
      <p:sp>
        <p:nvSpPr>
          <p:cNvPr id="3" name="TextBox 2">
            <a:extLst>
              <a:ext uri="{FF2B5EF4-FFF2-40B4-BE49-F238E27FC236}">
                <a16:creationId xmlns:a16="http://schemas.microsoft.com/office/drawing/2014/main" id="{B4DACD32-051C-F907-E67A-E2F1A2C078B6}"/>
              </a:ext>
            </a:extLst>
          </p:cNvPr>
          <p:cNvSpPr txBox="1"/>
          <p:nvPr/>
        </p:nvSpPr>
        <p:spPr>
          <a:xfrm>
            <a:off x="210089" y="1217516"/>
            <a:ext cx="8683366" cy="3108543"/>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en-US" sz="2800" dirty="0"/>
              <a:t>Students not knowing how to be a college student.</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Thinking success is because of how smart they are, not because of what they do (or don’t do….).</a:t>
            </a:r>
            <a:endParaRPr lang="en-US" sz="2800" dirty="0">
              <a:cs typeface="Calibri"/>
            </a:endParaRP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dirty="0"/>
              <a:t>Student need to see the importance of participating in their own learning.</a:t>
            </a:r>
          </a:p>
        </p:txBody>
      </p:sp>
      <p:sp>
        <p:nvSpPr>
          <p:cNvPr id="4" name="TextBox 3">
            <a:extLst>
              <a:ext uri="{FF2B5EF4-FFF2-40B4-BE49-F238E27FC236}">
                <a16:creationId xmlns:a16="http://schemas.microsoft.com/office/drawing/2014/main" id="{79813FC0-A9F9-0F28-197F-FC1EFA45FCBC}"/>
              </a:ext>
            </a:extLst>
          </p:cNvPr>
          <p:cNvSpPr txBox="1"/>
          <p:nvPr/>
        </p:nvSpPr>
        <p:spPr>
          <a:xfrm>
            <a:off x="210089" y="5237018"/>
            <a:ext cx="83494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894952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0BC7C-DB63-F7A9-49A5-9B1EA0965AB5}"/>
              </a:ext>
            </a:extLst>
          </p:cNvPr>
          <p:cNvSpPr>
            <a:spLocks noGrp="1"/>
          </p:cNvSpPr>
          <p:nvPr>
            <p:ph type="title"/>
          </p:nvPr>
        </p:nvSpPr>
        <p:spPr>
          <a:xfrm>
            <a:off x="457200" y="0"/>
            <a:ext cx="8229600" cy="952500"/>
          </a:xfrm>
        </p:spPr>
        <p:txBody>
          <a:bodyPr/>
          <a:lstStyle/>
          <a:p>
            <a:r>
              <a:rPr lang="en-US" dirty="0"/>
              <a:t>The results</a:t>
            </a:r>
          </a:p>
        </p:txBody>
      </p:sp>
      <p:sp>
        <p:nvSpPr>
          <p:cNvPr id="3" name="Content Placeholder 2">
            <a:extLst>
              <a:ext uri="{FF2B5EF4-FFF2-40B4-BE49-F238E27FC236}">
                <a16:creationId xmlns:a16="http://schemas.microsoft.com/office/drawing/2014/main" id="{CC3BA8DF-EAC5-7E0B-30DF-BFD4E3E126FA}"/>
              </a:ext>
            </a:extLst>
          </p:cNvPr>
          <p:cNvSpPr>
            <a:spLocks noGrp="1"/>
          </p:cNvSpPr>
          <p:nvPr>
            <p:ph idx="1"/>
          </p:nvPr>
        </p:nvSpPr>
        <p:spPr>
          <a:xfrm>
            <a:off x="457200" y="848758"/>
            <a:ext cx="8229600" cy="3771636"/>
          </a:xfrm>
        </p:spPr>
        <p:txBody>
          <a:bodyPr/>
          <a:lstStyle/>
          <a:p>
            <a:r>
              <a:rPr lang="en-US" dirty="0"/>
              <a:t>Did the self-reported grades match ours?</a:t>
            </a:r>
          </a:p>
        </p:txBody>
      </p:sp>
      <p:pic>
        <p:nvPicPr>
          <p:cNvPr id="12" name="Picture 11">
            <a:extLst>
              <a:ext uri="{FF2B5EF4-FFF2-40B4-BE49-F238E27FC236}">
                <a16:creationId xmlns:a16="http://schemas.microsoft.com/office/drawing/2014/main" id="{237CE160-D588-34B3-DA56-1874340979AC}"/>
              </a:ext>
            </a:extLst>
          </p:cNvPr>
          <p:cNvPicPr>
            <a:picLocks noChangeAspect="1"/>
          </p:cNvPicPr>
          <p:nvPr/>
        </p:nvPicPr>
        <p:blipFill>
          <a:blip r:embed="rId3"/>
          <a:stretch>
            <a:fillRect/>
          </a:stretch>
        </p:blipFill>
        <p:spPr>
          <a:xfrm>
            <a:off x="984490" y="1546951"/>
            <a:ext cx="3192201" cy="3319291"/>
          </a:xfrm>
          <a:prstGeom prst="rect">
            <a:avLst/>
          </a:prstGeom>
        </p:spPr>
      </p:pic>
      <p:pic>
        <p:nvPicPr>
          <p:cNvPr id="14" name="Picture 13">
            <a:extLst>
              <a:ext uri="{FF2B5EF4-FFF2-40B4-BE49-F238E27FC236}">
                <a16:creationId xmlns:a16="http://schemas.microsoft.com/office/drawing/2014/main" id="{D5B47E13-5868-2997-1C24-9E48ACD71781}"/>
              </a:ext>
            </a:extLst>
          </p:cNvPr>
          <p:cNvPicPr>
            <a:picLocks noChangeAspect="1"/>
          </p:cNvPicPr>
          <p:nvPr/>
        </p:nvPicPr>
        <p:blipFill>
          <a:blip r:embed="rId4"/>
          <a:stretch>
            <a:fillRect/>
          </a:stretch>
        </p:blipFill>
        <p:spPr>
          <a:xfrm>
            <a:off x="4967311" y="1547802"/>
            <a:ext cx="2832631" cy="3318439"/>
          </a:xfrm>
          <a:prstGeom prst="rect">
            <a:avLst/>
          </a:prstGeom>
        </p:spPr>
      </p:pic>
    </p:spTree>
    <p:extLst>
      <p:ext uri="{BB962C8B-B14F-4D97-AF65-F5344CB8AC3E}">
        <p14:creationId xmlns:p14="http://schemas.microsoft.com/office/powerpoint/2010/main" val="1582677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22274-F3F9-ED33-97DC-CAE1861905AE}"/>
              </a:ext>
            </a:extLst>
          </p:cNvPr>
          <p:cNvSpPr>
            <a:spLocks noGrp="1"/>
          </p:cNvSpPr>
          <p:nvPr>
            <p:ph type="title"/>
          </p:nvPr>
        </p:nvSpPr>
        <p:spPr>
          <a:xfrm>
            <a:off x="457200" y="0"/>
            <a:ext cx="8229600" cy="952500"/>
          </a:xfrm>
        </p:spPr>
        <p:txBody>
          <a:bodyPr/>
          <a:lstStyle/>
          <a:p>
            <a:r>
              <a:rPr lang="en-US" dirty="0"/>
              <a:t>The results.</a:t>
            </a:r>
          </a:p>
        </p:txBody>
      </p:sp>
      <p:sp>
        <p:nvSpPr>
          <p:cNvPr id="3" name="TextBox 2">
            <a:extLst>
              <a:ext uri="{FF2B5EF4-FFF2-40B4-BE49-F238E27FC236}">
                <a16:creationId xmlns:a16="http://schemas.microsoft.com/office/drawing/2014/main" id="{D97C4C5F-FD41-751F-E775-69E2D68F91EC}"/>
              </a:ext>
            </a:extLst>
          </p:cNvPr>
          <p:cNvSpPr txBox="1"/>
          <p:nvPr/>
        </p:nvSpPr>
        <p:spPr>
          <a:xfrm>
            <a:off x="232260" y="952500"/>
            <a:ext cx="8749723" cy="2985433"/>
          </a:xfrm>
          <a:prstGeom prst="rect">
            <a:avLst/>
          </a:prstGeom>
          <a:noFill/>
        </p:spPr>
        <p:txBody>
          <a:bodyPr wrap="square" lIns="91440" tIns="45720" rIns="91440" bIns="45720" rtlCol="0" anchor="t">
            <a:spAutoFit/>
          </a:bodyPr>
          <a:lstStyle/>
          <a:p>
            <a:pPr algn="l" rtl="0" fontAlgn="base"/>
            <a:r>
              <a:rPr lang="en-US" sz="2400" b="0" i="0" dirty="0">
                <a:solidFill>
                  <a:srgbClr val="000000"/>
                </a:solidFill>
                <a:effectLst/>
                <a:latin typeface="Calibri" panose="020F0502020204030204" pitchFamily="34" charset="0"/>
              </a:rPr>
              <a:t>I believe my participation is a 95 percent. I asked many questions throughout the semester and treated this class very seriously. I also went to the TLC once a week ever since my first exam to help me out with the class.  The only times where I missed something was the </a:t>
            </a:r>
            <a:r>
              <a:rPr lang="en-US" sz="2400" dirty="0">
                <a:solidFill>
                  <a:srgbClr val="000000"/>
                </a:solidFill>
                <a:latin typeface="Calibri" panose="020F0502020204030204" pitchFamily="34" charset="0"/>
              </a:rPr>
              <a:t>W</a:t>
            </a:r>
            <a:r>
              <a:rPr lang="en-US" sz="2400" b="0" i="0" dirty="0">
                <a:solidFill>
                  <a:srgbClr val="000000"/>
                </a:solidFill>
                <a:effectLst/>
                <a:latin typeface="Calibri" panose="020F0502020204030204" pitchFamily="34" charset="0"/>
              </a:rPr>
              <a:t>ednesday lecture before Thanksgiving &amp; a few lectures due to hockey games and then the last lab.</a:t>
            </a:r>
            <a:endParaRPr lang="en-US" sz="2400" b="0" i="0" dirty="0">
              <a:effectLst/>
            </a:endParaRPr>
          </a:p>
          <a:p>
            <a:endParaRPr lang="en-US" sz="2200" dirty="0">
              <a:cs typeface="Calibri"/>
            </a:endParaRPr>
          </a:p>
          <a:p>
            <a:endParaRPr lang="en-US" sz="2200" dirty="0">
              <a:cs typeface="Calibri"/>
            </a:endParaRPr>
          </a:p>
        </p:txBody>
      </p:sp>
      <p:graphicFrame>
        <p:nvGraphicFramePr>
          <p:cNvPr id="4" name="Table 3">
            <a:extLst>
              <a:ext uri="{FF2B5EF4-FFF2-40B4-BE49-F238E27FC236}">
                <a16:creationId xmlns:a16="http://schemas.microsoft.com/office/drawing/2014/main" id="{25F549CE-06CA-A91F-49D1-386DC2C2B2E0}"/>
              </a:ext>
            </a:extLst>
          </p:cNvPr>
          <p:cNvGraphicFramePr>
            <a:graphicFrameLocks noGrp="1"/>
          </p:cNvGraphicFramePr>
          <p:nvPr>
            <p:extLst>
              <p:ext uri="{D42A27DB-BD31-4B8C-83A1-F6EECF244321}">
                <p14:modId xmlns:p14="http://schemas.microsoft.com/office/powerpoint/2010/main" val="3191779596"/>
              </p:ext>
            </p:extLst>
          </p:nvPr>
        </p:nvGraphicFramePr>
        <p:xfrm>
          <a:off x="1981434" y="3751032"/>
          <a:ext cx="5251376" cy="914400"/>
        </p:xfrm>
        <a:graphic>
          <a:graphicData uri="http://schemas.openxmlformats.org/drawingml/2006/table">
            <a:tbl>
              <a:tblPr firstRow="1" bandRow="1">
                <a:tableStyleId>{7E9639D4-E3E2-4D34-9284-5A2195B3D0D7}</a:tableStyleId>
              </a:tblPr>
              <a:tblGrid>
                <a:gridCol w="1312844">
                  <a:extLst>
                    <a:ext uri="{9D8B030D-6E8A-4147-A177-3AD203B41FA5}">
                      <a16:colId xmlns:a16="http://schemas.microsoft.com/office/drawing/2014/main" val="1945769803"/>
                    </a:ext>
                  </a:extLst>
                </a:gridCol>
                <a:gridCol w="1312844">
                  <a:extLst>
                    <a:ext uri="{9D8B030D-6E8A-4147-A177-3AD203B41FA5}">
                      <a16:colId xmlns:a16="http://schemas.microsoft.com/office/drawing/2014/main" val="563814736"/>
                    </a:ext>
                  </a:extLst>
                </a:gridCol>
                <a:gridCol w="1312844">
                  <a:extLst>
                    <a:ext uri="{9D8B030D-6E8A-4147-A177-3AD203B41FA5}">
                      <a16:colId xmlns:a16="http://schemas.microsoft.com/office/drawing/2014/main" val="769579894"/>
                    </a:ext>
                  </a:extLst>
                </a:gridCol>
                <a:gridCol w="1312844">
                  <a:extLst>
                    <a:ext uri="{9D8B030D-6E8A-4147-A177-3AD203B41FA5}">
                      <a16:colId xmlns:a16="http://schemas.microsoft.com/office/drawing/2014/main" val="3738287259"/>
                    </a:ext>
                  </a:extLst>
                </a:gridCol>
              </a:tblGrid>
              <a:tr h="370840">
                <a:tc>
                  <a:txBody>
                    <a:bodyPr/>
                    <a:lstStyle/>
                    <a:p>
                      <a:pPr algn="ctr"/>
                      <a:r>
                        <a:rPr lang="en-US" sz="2400"/>
                        <a:t>Exam 1</a:t>
                      </a:r>
                    </a:p>
                  </a:txBody>
                  <a:tcPr/>
                </a:tc>
                <a:tc>
                  <a:txBody>
                    <a:bodyPr/>
                    <a:lstStyle/>
                    <a:p>
                      <a:pPr algn="ctr"/>
                      <a:r>
                        <a:rPr lang="en-US" sz="2400"/>
                        <a:t>Exam 2</a:t>
                      </a:r>
                    </a:p>
                  </a:txBody>
                  <a:tcPr/>
                </a:tc>
                <a:tc>
                  <a:txBody>
                    <a:bodyPr/>
                    <a:lstStyle/>
                    <a:p>
                      <a:pPr algn="ctr"/>
                      <a:r>
                        <a:rPr lang="en-US" sz="2400"/>
                        <a:t>Exam 3</a:t>
                      </a:r>
                    </a:p>
                  </a:txBody>
                  <a:tcPr/>
                </a:tc>
                <a:tc>
                  <a:txBody>
                    <a:bodyPr/>
                    <a:lstStyle/>
                    <a:p>
                      <a:pPr algn="ctr"/>
                      <a:r>
                        <a:rPr lang="en-US" sz="2400"/>
                        <a:t>Exam 4</a:t>
                      </a:r>
                    </a:p>
                  </a:txBody>
                  <a:tcPr/>
                </a:tc>
                <a:extLst>
                  <a:ext uri="{0D108BD9-81ED-4DB2-BD59-A6C34878D82A}">
                    <a16:rowId xmlns:a16="http://schemas.microsoft.com/office/drawing/2014/main" val="2108273335"/>
                  </a:ext>
                </a:extLst>
              </a:tr>
              <a:tr h="370840">
                <a:tc>
                  <a:txBody>
                    <a:bodyPr/>
                    <a:lstStyle/>
                    <a:p>
                      <a:pPr algn="ctr"/>
                      <a:r>
                        <a:rPr lang="en-US" sz="2400" dirty="0"/>
                        <a:t>75%</a:t>
                      </a:r>
                    </a:p>
                  </a:txBody>
                  <a:tcPr/>
                </a:tc>
                <a:tc>
                  <a:txBody>
                    <a:bodyPr/>
                    <a:lstStyle/>
                    <a:p>
                      <a:pPr algn="ctr"/>
                      <a:r>
                        <a:rPr lang="en-US" sz="2400" dirty="0"/>
                        <a:t>97.5%</a:t>
                      </a:r>
                    </a:p>
                  </a:txBody>
                  <a:tcPr/>
                </a:tc>
                <a:tc>
                  <a:txBody>
                    <a:bodyPr/>
                    <a:lstStyle/>
                    <a:p>
                      <a:pPr algn="ctr"/>
                      <a:r>
                        <a:rPr lang="en-US" sz="2400" dirty="0"/>
                        <a:t>90.8%</a:t>
                      </a:r>
                    </a:p>
                  </a:txBody>
                  <a:tcPr/>
                </a:tc>
                <a:tc>
                  <a:txBody>
                    <a:bodyPr/>
                    <a:lstStyle/>
                    <a:p>
                      <a:pPr algn="ctr"/>
                      <a:r>
                        <a:rPr lang="en-US" sz="2400" dirty="0"/>
                        <a:t>93.3%</a:t>
                      </a:r>
                    </a:p>
                  </a:txBody>
                  <a:tcPr/>
                </a:tc>
                <a:extLst>
                  <a:ext uri="{0D108BD9-81ED-4DB2-BD59-A6C34878D82A}">
                    <a16:rowId xmlns:a16="http://schemas.microsoft.com/office/drawing/2014/main" val="4111370893"/>
                  </a:ext>
                </a:extLst>
              </a:tr>
            </a:tbl>
          </a:graphicData>
        </a:graphic>
      </p:graphicFrame>
      <p:sp>
        <p:nvSpPr>
          <p:cNvPr id="5" name="TextBox 4">
            <a:extLst>
              <a:ext uri="{FF2B5EF4-FFF2-40B4-BE49-F238E27FC236}">
                <a16:creationId xmlns:a16="http://schemas.microsoft.com/office/drawing/2014/main" id="{DD5D7876-58DB-EF37-D3B9-AD7F6C00B8F4}"/>
              </a:ext>
            </a:extLst>
          </p:cNvPr>
          <p:cNvSpPr txBox="1"/>
          <p:nvPr/>
        </p:nvSpPr>
        <p:spPr>
          <a:xfrm>
            <a:off x="114300" y="5092700"/>
            <a:ext cx="2451100" cy="369332"/>
          </a:xfrm>
          <a:prstGeom prst="rect">
            <a:avLst/>
          </a:prstGeom>
          <a:noFill/>
        </p:spPr>
        <p:txBody>
          <a:bodyPr wrap="square" rtlCol="0">
            <a:spAutoFit/>
          </a:bodyPr>
          <a:lstStyle/>
          <a:p>
            <a:r>
              <a:rPr lang="en-US" b="1" dirty="0">
                <a:solidFill>
                  <a:schemeClr val="bg1"/>
                </a:solidFill>
              </a:rPr>
              <a:t>105 student</a:t>
            </a:r>
          </a:p>
        </p:txBody>
      </p:sp>
    </p:spTree>
    <p:extLst>
      <p:ext uri="{BB962C8B-B14F-4D97-AF65-F5344CB8AC3E}">
        <p14:creationId xmlns:p14="http://schemas.microsoft.com/office/powerpoint/2010/main" val="1793836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22274-F3F9-ED33-97DC-CAE1861905AE}"/>
              </a:ext>
            </a:extLst>
          </p:cNvPr>
          <p:cNvSpPr>
            <a:spLocks noGrp="1"/>
          </p:cNvSpPr>
          <p:nvPr>
            <p:ph type="title"/>
          </p:nvPr>
        </p:nvSpPr>
        <p:spPr>
          <a:xfrm>
            <a:off x="457200" y="0"/>
            <a:ext cx="8229600" cy="952500"/>
          </a:xfrm>
        </p:spPr>
        <p:txBody>
          <a:bodyPr/>
          <a:lstStyle/>
          <a:p>
            <a:r>
              <a:rPr lang="en-US" dirty="0"/>
              <a:t>The results.</a:t>
            </a:r>
          </a:p>
        </p:txBody>
      </p:sp>
      <p:sp>
        <p:nvSpPr>
          <p:cNvPr id="3" name="TextBox 2">
            <a:extLst>
              <a:ext uri="{FF2B5EF4-FFF2-40B4-BE49-F238E27FC236}">
                <a16:creationId xmlns:a16="http://schemas.microsoft.com/office/drawing/2014/main" id="{D97C4C5F-FD41-751F-E775-69E2D68F91EC}"/>
              </a:ext>
            </a:extLst>
          </p:cNvPr>
          <p:cNvSpPr txBox="1"/>
          <p:nvPr/>
        </p:nvSpPr>
        <p:spPr>
          <a:xfrm>
            <a:off x="232260" y="952500"/>
            <a:ext cx="8749723" cy="3139321"/>
          </a:xfrm>
          <a:prstGeom prst="rect">
            <a:avLst/>
          </a:prstGeom>
          <a:noFill/>
        </p:spPr>
        <p:txBody>
          <a:bodyPr wrap="square" lIns="91440" tIns="45720" rIns="91440" bIns="45720" rtlCol="0" anchor="t">
            <a:spAutoFit/>
          </a:bodyPr>
          <a:lstStyle/>
          <a:p>
            <a:pPr algn="l" rtl="0" fontAlgn="base"/>
            <a:r>
              <a:rPr lang="en-US" sz="2200" b="0" i="0" dirty="0">
                <a:solidFill>
                  <a:srgbClr val="000000"/>
                </a:solidFill>
                <a:effectLst/>
                <a:latin typeface="Calibri" panose="020F0502020204030204" pitchFamily="34" charset="0"/>
              </a:rPr>
              <a:t>I would say I earned an A (92%) in Chem 105 Participation although I did not do the typical participation like raising my hand in class I feel I did everything else at a very high level and continued to improve my goals throughput the semester one of the biggest things was comfortability I was able to become a lot more comfortable with my professor in asking questions and emailing her when I was </a:t>
            </a:r>
            <a:r>
              <a:rPr lang="en-US" sz="2200" b="0" i="0" dirty="0" err="1">
                <a:solidFill>
                  <a:srgbClr val="000000"/>
                </a:solidFill>
                <a:effectLst/>
                <a:latin typeface="Calibri" panose="020F0502020204030204" pitchFamily="34" charset="0"/>
              </a:rPr>
              <a:t>gonna</a:t>
            </a:r>
            <a:r>
              <a:rPr lang="en-US" sz="2200" b="0" i="0" dirty="0">
                <a:solidFill>
                  <a:srgbClr val="000000"/>
                </a:solidFill>
                <a:effectLst/>
                <a:latin typeface="Calibri" panose="020F0502020204030204" pitchFamily="34" charset="0"/>
              </a:rPr>
              <a:t> miss class and etc. But also I became way more comfortable with my peers I was always there to help them with there questions in class and out of class. </a:t>
            </a:r>
            <a:endParaRPr lang="en-US" sz="2200" dirty="0">
              <a:cs typeface="Calibri"/>
            </a:endParaRPr>
          </a:p>
          <a:p>
            <a:endParaRPr lang="en-US" sz="2200" dirty="0">
              <a:cs typeface="Calibri"/>
            </a:endParaRPr>
          </a:p>
        </p:txBody>
      </p:sp>
      <p:graphicFrame>
        <p:nvGraphicFramePr>
          <p:cNvPr id="4" name="Table 3">
            <a:extLst>
              <a:ext uri="{FF2B5EF4-FFF2-40B4-BE49-F238E27FC236}">
                <a16:creationId xmlns:a16="http://schemas.microsoft.com/office/drawing/2014/main" id="{25F549CE-06CA-A91F-49D1-386DC2C2B2E0}"/>
              </a:ext>
            </a:extLst>
          </p:cNvPr>
          <p:cNvGraphicFramePr>
            <a:graphicFrameLocks noGrp="1"/>
          </p:cNvGraphicFramePr>
          <p:nvPr>
            <p:extLst>
              <p:ext uri="{D42A27DB-BD31-4B8C-83A1-F6EECF244321}">
                <p14:modId xmlns:p14="http://schemas.microsoft.com/office/powerpoint/2010/main" val="1893207278"/>
              </p:ext>
            </p:extLst>
          </p:nvPr>
        </p:nvGraphicFramePr>
        <p:xfrm>
          <a:off x="1981434" y="3751032"/>
          <a:ext cx="5251376" cy="914400"/>
        </p:xfrm>
        <a:graphic>
          <a:graphicData uri="http://schemas.openxmlformats.org/drawingml/2006/table">
            <a:tbl>
              <a:tblPr firstRow="1" bandRow="1">
                <a:tableStyleId>{7E9639D4-E3E2-4D34-9284-5A2195B3D0D7}</a:tableStyleId>
              </a:tblPr>
              <a:tblGrid>
                <a:gridCol w="1312844">
                  <a:extLst>
                    <a:ext uri="{9D8B030D-6E8A-4147-A177-3AD203B41FA5}">
                      <a16:colId xmlns:a16="http://schemas.microsoft.com/office/drawing/2014/main" val="1945769803"/>
                    </a:ext>
                  </a:extLst>
                </a:gridCol>
                <a:gridCol w="1312844">
                  <a:extLst>
                    <a:ext uri="{9D8B030D-6E8A-4147-A177-3AD203B41FA5}">
                      <a16:colId xmlns:a16="http://schemas.microsoft.com/office/drawing/2014/main" val="563814736"/>
                    </a:ext>
                  </a:extLst>
                </a:gridCol>
                <a:gridCol w="1312844">
                  <a:extLst>
                    <a:ext uri="{9D8B030D-6E8A-4147-A177-3AD203B41FA5}">
                      <a16:colId xmlns:a16="http://schemas.microsoft.com/office/drawing/2014/main" val="769579894"/>
                    </a:ext>
                  </a:extLst>
                </a:gridCol>
                <a:gridCol w="1312844">
                  <a:extLst>
                    <a:ext uri="{9D8B030D-6E8A-4147-A177-3AD203B41FA5}">
                      <a16:colId xmlns:a16="http://schemas.microsoft.com/office/drawing/2014/main" val="3738287259"/>
                    </a:ext>
                  </a:extLst>
                </a:gridCol>
              </a:tblGrid>
              <a:tr h="370840">
                <a:tc>
                  <a:txBody>
                    <a:bodyPr/>
                    <a:lstStyle/>
                    <a:p>
                      <a:pPr algn="ctr"/>
                      <a:r>
                        <a:rPr lang="en-US" sz="2400"/>
                        <a:t>Exam 1</a:t>
                      </a:r>
                    </a:p>
                  </a:txBody>
                  <a:tcPr/>
                </a:tc>
                <a:tc>
                  <a:txBody>
                    <a:bodyPr/>
                    <a:lstStyle/>
                    <a:p>
                      <a:pPr algn="ctr"/>
                      <a:r>
                        <a:rPr lang="en-US" sz="2400"/>
                        <a:t>Exam 2</a:t>
                      </a:r>
                    </a:p>
                  </a:txBody>
                  <a:tcPr/>
                </a:tc>
                <a:tc>
                  <a:txBody>
                    <a:bodyPr/>
                    <a:lstStyle/>
                    <a:p>
                      <a:pPr algn="ctr"/>
                      <a:r>
                        <a:rPr lang="en-US" sz="2400"/>
                        <a:t>Exam 3</a:t>
                      </a:r>
                    </a:p>
                  </a:txBody>
                  <a:tcPr/>
                </a:tc>
                <a:tc>
                  <a:txBody>
                    <a:bodyPr/>
                    <a:lstStyle/>
                    <a:p>
                      <a:pPr algn="ctr"/>
                      <a:r>
                        <a:rPr lang="en-US" sz="2400"/>
                        <a:t>Exam 4</a:t>
                      </a:r>
                    </a:p>
                  </a:txBody>
                  <a:tcPr/>
                </a:tc>
                <a:extLst>
                  <a:ext uri="{0D108BD9-81ED-4DB2-BD59-A6C34878D82A}">
                    <a16:rowId xmlns:a16="http://schemas.microsoft.com/office/drawing/2014/main" val="2108273335"/>
                  </a:ext>
                </a:extLst>
              </a:tr>
              <a:tr h="370840">
                <a:tc>
                  <a:txBody>
                    <a:bodyPr/>
                    <a:lstStyle/>
                    <a:p>
                      <a:pPr algn="ctr"/>
                      <a:r>
                        <a:rPr lang="en-US" sz="2400" dirty="0"/>
                        <a:t>87.5%</a:t>
                      </a:r>
                    </a:p>
                  </a:txBody>
                  <a:tcPr/>
                </a:tc>
                <a:tc>
                  <a:txBody>
                    <a:bodyPr/>
                    <a:lstStyle/>
                    <a:p>
                      <a:pPr algn="ctr"/>
                      <a:r>
                        <a:rPr lang="en-US" sz="2400" dirty="0"/>
                        <a:t>88.3%</a:t>
                      </a:r>
                    </a:p>
                  </a:txBody>
                  <a:tcPr/>
                </a:tc>
                <a:tc>
                  <a:txBody>
                    <a:bodyPr/>
                    <a:lstStyle/>
                    <a:p>
                      <a:pPr algn="ctr"/>
                      <a:r>
                        <a:rPr lang="en-US" sz="2400" dirty="0"/>
                        <a:t>86.7%</a:t>
                      </a:r>
                    </a:p>
                  </a:txBody>
                  <a:tcPr/>
                </a:tc>
                <a:tc>
                  <a:txBody>
                    <a:bodyPr/>
                    <a:lstStyle/>
                    <a:p>
                      <a:pPr algn="ctr"/>
                      <a:r>
                        <a:rPr lang="en-US" sz="2400" dirty="0"/>
                        <a:t>85%</a:t>
                      </a:r>
                    </a:p>
                  </a:txBody>
                  <a:tcPr/>
                </a:tc>
                <a:extLst>
                  <a:ext uri="{0D108BD9-81ED-4DB2-BD59-A6C34878D82A}">
                    <a16:rowId xmlns:a16="http://schemas.microsoft.com/office/drawing/2014/main" val="4111370893"/>
                  </a:ext>
                </a:extLst>
              </a:tr>
            </a:tbl>
          </a:graphicData>
        </a:graphic>
      </p:graphicFrame>
      <p:sp>
        <p:nvSpPr>
          <p:cNvPr id="5" name="TextBox 4">
            <a:extLst>
              <a:ext uri="{FF2B5EF4-FFF2-40B4-BE49-F238E27FC236}">
                <a16:creationId xmlns:a16="http://schemas.microsoft.com/office/drawing/2014/main" id="{DD5D7876-58DB-EF37-D3B9-AD7F6C00B8F4}"/>
              </a:ext>
            </a:extLst>
          </p:cNvPr>
          <p:cNvSpPr txBox="1"/>
          <p:nvPr/>
        </p:nvSpPr>
        <p:spPr>
          <a:xfrm>
            <a:off x="114300" y="5092700"/>
            <a:ext cx="2451100" cy="369332"/>
          </a:xfrm>
          <a:prstGeom prst="rect">
            <a:avLst/>
          </a:prstGeom>
          <a:noFill/>
        </p:spPr>
        <p:txBody>
          <a:bodyPr wrap="square" rtlCol="0">
            <a:spAutoFit/>
          </a:bodyPr>
          <a:lstStyle/>
          <a:p>
            <a:r>
              <a:rPr lang="en-US" b="1" dirty="0">
                <a:solidFill>
                  <a:schemeClr val="bg1"/>
                </a:solidFill>
              </a:rPr>
              <a:t>105 student</a:t>
            </a:r>
          </a:p>
        </p:txBody>
      </p:sp>
    </p:spTree>
    <p:extLst>
      <p:ext uri="{BB962C8B-B14F-4D97-AF65-F5344CB8AC3E}">
        <p14:creationId xmlns:p14="http://schemas.microsoft.com/office/powerpoint/2010/main" val="3290870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22274-F3F9-ED33-97DC-CAE1861905AE}"/>
              </a:ext>
            </a:extLst>
          </p:cNvPr>
          <p:cNvSpPr>
            <a:spLocks noGrp="1"/>
          </p:cNvSpPr>
          <p:nvPr>
            <p:ph type="title"/>
          </p:nvPr>
        </p:nvSpPr>
        <p:spPr>
          <a:xfrm>
            <a:off x="457200" y="0"/>
            <a:ext cx="8229600" cy="952500"/>
          </a:xfrm>
        </p:spPr>
        <p:txBody>
          <a:bodyPr/>
          <a:lstStyle/>
          <a:p>
            <a:r>
              <a:rPr lang="en-US" dirty="0"/>
              <a:t>The results.</a:t>
            </a:r>
          </a:p>
        </p:txBody>
      </p:sp>
      <p:sp>
        <p:nvSpPr>
          <p:cNvPr id="3" name="TextBox 2">
            <a:extLst>
              <a:ext uri="{FF2B5EF4-FFF2-40B4-BE49-F238E27FC236}">
                <a16:creationId xmlns:a16="http://schemas.microsoft.com/office/drawing/2014/main" id="{D97C4C5F-FD41-751F-E775-69E2D68F91EC}"/>
              </a:ext>
            </a:extLst>
          </p:cNvPr>
          <p:cNvSpPr txBox="1"/>
          <p:nvPr/>
        </p:nvSpPr>
        <p:spPr>
          <a:xfrm>
            <a:off x="232260" y="952500"/>
            <a:ext cx="8749723" cy="3139321"/>
          </a:xfrm>
          <a:prstGeom prst="rect">
            <a:avLst/>
          </a:prstGeom>
          <a:noFill/>
        </p:spPr>
        <p:txBody>
          <a:bodyPr wrap="square" lIns="91440" tIns="45720" rIns="91440" bIns="45720" rtlCol="0" anchor="t">
            <a:spAutoFit/>
          </a:bodyPr>
          <a:lstStyle/>
          <a:p>
            <a:r>
              <a:rPr lang="en-US" sz="2200" dirty="0">
                <a:ea typeface="+mn-lt"/>
                <a:cs typeface="+mn-lt"/>
              </a:rPr>
              <a:t>In terms of a grade percentage, I would say 90%. If you had asked me after the first exam I would have said a 60%....the changes I made now seem so elementary but they were vital to my success in the course. I began to show up to class...doing the work expected of me and asking questions, I even went to two office hours...I also began to stay in the building until my lab report was done, which was huge for my time management and helped me not feel so overwhelmed after class...</a:t>
            </a:r>
          </a:p>
          <a:p>
            <a:endParaRPr lang="en-US" sz="2200" dirty="0">
              <a:cs typeface="Calibri"/>
            </a:endParaRPr>
          </a:p>
          <a:p>
            <a:endParaRPr lang="en-US" sz="2200" dirty="0">
              <a:cs typeface="Calibri"/>
            </a:endParaRPr>
          </a:p>
        </p:txBody>
      </p:sp>
      <p:graphicFrame>
        <p:nvGraphicFramePr>
          <p:cNvPr id="4" name="Table 3">
            <a:extLst>
              <a:ext uri="{FF2B5EF4-FFF2-40B4-BE49-F238E27FC236}">
                <a16:creationId xmlns:a16="http://schemas.microsoft.com/office/drawing/2014/main" id="{25F549CE-06CA-A91F-49D1-386DC2C2B2E0}"/>
              </a:ext>
            </a:extLst>
          </p:cNvPr>
          <p:cNvGraphicFramePr>
            <a:graphicFrameLocks noGrp="1"/>
          </p:cNvGraphicFramePr>
          <p:nvPr/>
        </p:nvGraphicFramePr>
        <p:xfrm>
          <a:off x="1981434" y="3751032"/>
          <a:ext cx="5251376" cy="914400"/>
        </p:xfrm>
        <a:graphic>
          <a:graphicData uri="http://schemas.openxmlformats.org/drawingml/2006/table">
            <a:tbl>
              <a:tblPr firstRow="1" bandRow="1">
                <a:tableStyleId>{7E9639D4-E3E2-4D34-9284-5A2195B3D0D7}</a:tableStyleId>
              </a:tblPr>
              <a:tblGrid>
                <a:gridCol w="1312844">
                  <a:extLst>
                    <a:ext uri="{9D8B030D-6E8A-4147-A177-3AD203B41FA5}">
                      <a16:colId xmlns:a16="http://schemas.microsoft.com/office/drawing/2014/main" val="1945769803"/>
                    </a:ext>
                  </a:extLst>
                </a:gridCol>
                <a:gridCol w="1312844">
                  <a:extLst>
                    <a:ext uri="{9D8B030D-6E8A-4147-A177-3AD203B41FA5}">
                      <a16:colId xmlns:a16="http://schemas.microsoft.com/office/drawing/2014/main" val="563814736"/>
                    </a:ext>
                  </a:extLst>
                </a:gridCol>
                <a:gridCol w="1312844">
                  <a:extLst>
                    <a:ext uri="{9D8B030D-6E8A-4147-A177-3AD203B41FA5}">
                      <a16:colId xmlns:a16="http://schemas.microsoft.com/office/drawing/2014/main" val="769579894"/>
                    </a:ext>
                  </a:extLst>
                </a:gridCol>
                <a:gridCol w="1312844">
                  <a:extLst>
                    <a:ext uri="{9D8B030D-6E8A-4147-A177-3AD203B41FA5}">
                      <a16:colId xmlns:a16="http://schemas.microsoft.com/office/drawing/2014/main" val="3738287259"/>
                    </a:ext>
                  </a:extLst>
                </a:gridCol>
              </a:tblGrid>
              <a:tr h="370840">
                <a:tc>
                  <a:txBody>
                    <a:bodyPr/>
                    <a:lstStyle/>
                    <a:p>
                      <a:pPr algn="ctr"/>
                      <a:r>
                        <a:rPr lang="en-US" sz="2400"/>
                        <a:t>Exam 1</a:t>
                      </a:r>
                    </a:p>
                  </a:txBody>
                  <a:tcPr/>
                </a:tc>
                <a:tc>
                  <a:txBody>
                    <a:bodyPr/>
                    <a:lstStyle/>
                    <a:p>
                      <a:pPr algn="ctr"/>
                      <a:r>
                        <a:rPr lang="en-US" sz="2400"/>
                        <a:t>Exam 2</a:t>
                      </a:r>
                    </a:p>
                  </a:txBody>
                  <a:tcPr/>
                </a:tc>
                <a:tc>
                  <a:txBody>
                    <a:bodyPr/>
                    <a:lstStyle/>
                    <a:p>
                      <a:pPr algn="ctr"/>
                      <a:r>
                        <a:rPr lang="en-US" sz="2400"/>
                        <a:t>Exam 3</a:t>
                      </a:r>
                    </a:p>
                  </a:txBody>
                  <a:tcPr/>
                </a:tc>
                <a:tc>
                  <a:txBody>
                    <a:bodyPr/>
                    <a:lstStyle/>
                    <a:p>
                      <a:pPr algn="ctr"/>
                      <a:r>
                        <a:rPr lang="en-US" sz="2400"/>
                        <a:t>Exam 4</a:t>
                      </a:r>
                    </a:p>
                  </a:txBody>
                  <a:tcPr/>
                </a:tc>
                <a:extLst>
                  <a:ext uri="{0D108BD9-81ED-4DB2-BD59-A6C34878D82A}">
                    <a16:rowId xmlns:a16="http://schemas.microsoft.com/office/drawing/2014/main" val="2108273335"/>
                  </a:ext>
                </a:extLst>
              </a:tr>
              <a:tr h="370840">
                <a:tc>
                  <a:txBody>
                    <a:bodyPr/>
                    <a:lstStyle/>
                    <a:p>
                      <a:pPr algn="ctr"/>
                      <a:r>
                        <a:rPr lang="en-US" sz="2400"/>
                        <a:t>63.6%</a:t>
                      </a:r>
                    </a:p>
                  </a:txBody>
                  <a:tcPr/>
                </a:tc>
                <a:tc>
                  <a:txBody>
                    <a:bodyPr/>
                    <a:lstStyle/>
                    <a:p>
                      <a:pPr algn="ctr"/>
                      <a:r>
                        <a:rPr lang="en-US" sz="2400"/>
                        <a:t>80.7%</a:t>
                      </a:r>
                    </a:p>
                  </a:txBody>
                  <a:tcPr/>
                </a:tc>
                <a:tc>
                  <a:txBody>
                    <a:bodyPr/>
                    <a:lstStyle/>
                    <a:p>
                      <a:pPr algn="ctr"/>
                      <a:r>
                        <a:rPr lang="en-US" sz="2400"/>
                        <a:t>90%</a:t>
                      </a:r>
                    </a:p>
                  </a:txBody>
                  <a:tcPr/>
                </a:tc>
                <a:tc>
                  <a:txBody>
                    <a:bodyPr/>
                    <a:lstStyle/>
                    <a:p>
                      <a:pPr algn="ctr"/>
                      <a:r>
                        <a:rPr lang="en-US" sz="2400"/>
                        <a:t>91.4%</a:t>
                      </a:r>
                    </a:p>
                  </a:txBody>
                  <a:tcPr/>
                </a:tc>
                <a:extLst>
                  <a:ext uri="{0D108BD9-81ED-4DB2-BD59-A6C34878D82A}">
                    <a16:rowId xmlns:a16="http://schemas.microsoft.com/office/drawing/2014/main" val="4111370893"/>
                  </a:ext>
                </a:extLst>
              </a:tr>
            </a:tbl>
          </a:graphicData>
        </a:graphic>
      </p:graphicFrame>
      <p:sp>
        <p:nvSpPr>
          <p:cNvPr id="5" name="TextBox 4">
            <a:extLst>
              <a:ext uri="{FF2B5EF4-FFF2-40B4-BE49-F238E27FC236}">
                <a16:creationId xmlns:a16="http://schemas.microsoft.com/office/drawing/2014/main" id="{DD5D7876-58DB-EF37-D3B9-AD7F6C00B8F4}"/>
              </a:ext>
            </a:extLst>
          </p:cNvPr>
          <p:cNvSpPr txBox="1"/>
          <p:nvPr/>
        </p:nvSpPr>
        <p:spPr>
          <a:xfrm>
            <a:off x="114300" y="5092700"/>
            <a:ext cx="2451100" cy="369332"/>
          </a:xfrm>
          <a:prstGeom prst="rect">
            <a:avLst/>
          </a:prstGeom>
          <a:noFill/>
        </p:spPr>
        <p:txBody>
          <a:bodyPr wrap="square" rtlCol="0">
            <a:spAutoFit/>
          </a:bodyPr>
          <a:lstStyle/>
          <a:p>
            <a:r>
              <a:rPr lang="en-US" b="1" dirty="0">
                <a:solidFill>
                  <a:schemeClr val="bg1"/>
                </a:solidFill>
              </a:rPr>
              <a:t>106 student</a:t>
            </a:r>
          </a:p>
        </p:txBody>
      </p:sp>
    </p:spTree>
    <p:extLst>
      <p:ext uri="{BB962C8B-B14F-4D97-AF65-F5344CB8AC3E}">
        <p14:creationId xmlns:p14="http://schemas.microsoft.com/office/powerpoint/2010/main" val="1089866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A5CDBE-4613-98D8-8946-D4C6CFE4CA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844C08-FBEC-1A60-F49E-1CAF87671B57}"/>
              </a:ext>
            </a:extLst>
          </p:cNvPr>
          <p:cNvSpPr>
            <a:spLocks noGrp="1"/>
          </p:cNvSpPr>
          <p:nvPr>
            <p:ph type="title"/>
          </p:nvPr>
        </p:nvSpPr>
        <p:spPr/>
        <p:txBody>
          <a:bodyPr/>
          <a:lstStyle/>
          <a:p>
            <a:r>
              <a:rPr lang="en-US"/>
              <a:t>The results.</a:t>
            </a:r>
          </a:p>
        </p:txBody>
      </p:sp>
      <p:sp>
        <p:nvSpPr>
          <p:cNvPr id="3" name="TextBox 2">
            <a:extLst>
              <a:ext uri="{FF2B5EF4-FFF2-40B4-BE49-F238E27FC236}">
                <a16:creationId xmlns:a16="http://schemas.microsoft.com/office/drawing/2014/main" id="{32341C9C-95C2-DB0B-FDD8-F95F4B421607}"/>
              </a:ext>
            </a:extLst>
          </p:cNvPr>
          <p:cNvSpPr txBox="1"/>
          <p:nvPr/>
        </p:nvSpPr>
        <p:spPr>
          <a:xfrm>
            <a:off x="235433" y="1187228"/>
            <a:ext cx="8749723" cy="2677656"/>
          </a:xfrm>
          <a:prstGeom prst="rect">
            <a:avLst/>
          </a:prstGeom>
          <a:noFill/>
        </p:spPr>
        <p:txBody>
          <a:bodyPr wrap="square" lIns="91440" tIns="45720" rIns="91440" bIns="45720" rtlCol="0" anchor="t">
            <a:spAutoFit/>
          </a:bodyPr>
          <a:lstStyle/>
          <a:p>
            <a:r>
              <a:rPr lang="en-US" sz="2400" dirty="0">
                <a:ea typeface="+mn-lt"/>
                <a:cs typeface="+mn-lt"/>
              </a:rPr>
              <a:t>I believe that I deserve a 90%, the progress that I made in this course is more than I honestly thought that I would be able to do. I have improved in other ways besides my goals too, by creating better study habits and learning how to manage my time and know when to buckle down and get my stuff done.</a:t>
            </a:r>
            <a:endParaRPr lang="en-US" sz="2400" dirty="0"/>
          </a:p>
          <a:p>
            <a:endParaRPr lang="en-US" sz="2400" dirty="0">
              <a:cs typeface="Calibri"/>
            </a:endParaRPr>
          </a:p>
          <a:p>
            <a:endParaRPr lang="en-US" sz="2400" dirty="0">
              <a:cs typeface="Calibri"/>
            </a:endParaRPr>
          </a:p>
        </p:txBody>
      </p:sp>
      <p:graphicFrame>
        <p:nvGraphicFramePr>
          <p:cNvPr id="4" name="Table 3">
            <a:extLst>
              <a:ext uri="{FF2B5EF4-FFF2-40B4-BE49-F238E27FC236}">
                <a16:creationId xmlns:a16="http://schemas.microsoft.com/office/drawing/2014/main" id="{7C3C7508-68B1-3F1F-3BA4-05314FB7C97B}"/>
              </a:ext>
            </a:extLst>
          </p:cNvPr>
          <p:cNvGraphicFramePr>
            <a:graphicFrameLocks noGrp="1"/>
          </p:cNvGraphicFramePr>
          <p:nvPr>
            <p:extLst>
              <p:ext uri="{D42A27DB-BD31-4B8C-83A1-F6EECF244321}">
                <p14:modId xmlns:p14="http://schemas.microsoft.com/office/powerpoint/2010/main" val="2637457938"/>
              </p:ext>
            </p:extLst>
          </p:nvPr>
        </p:nvGraphicFramePr>
        <p:xfrm>
          <a:off x="1981434" y="3751032"/>
          <a:ext cx="5251376" cy="914400"/>
        </p:xfrm>
        <a:graphic>
          <a:graphicData uri="http://schemas.openxmlformats.org/drawingml/2006/table">
            <a:tbl>
              <a:tblPr firstRow="1" bandRow="1">
                <a:tableStyleId>{7E9639D4-E3E2-4D34-9284-5A2195B3D0D7}</a:tableStyleId>
              </a:tblPr>
              <a:tblGrid>
                <a:gridCol w="1312844">
                  <a:extLst>
                    <a:ext uri="{9D8B030D-6E8A-4147-A177-3AD203B41FA5}">
                      <a16:colId xmlns:a16="http://schemas.microsoft.com/office/drawing/2014/main" val="1945769803"/>
                    </a:ext>
                  </a:extLst>
                </a:gridCol>
                <a:gridCol w="1312844">
                  <a:extLst>
                    <a:ext uri="{9D8B030D-6E8A-4147-A177-3AD203B41FA5}">
                      <a16:colId xmlns:a16="http://schemas.microsoft.com/office/drawing/2014/main" val="563814736"/>
                    </a:ext>
                  </a:extLst>
                </a:gridCol>
                <a:gridCol w="1312844">
                  <a:extLst>
                    <a:ext uri="{9D8B030D-6E8A-4147-A177-3AD203B41FA5}">
                      <a16:colId xmlns:a16="http://schemas.microsoft.com/office/drawing/2014/main" val="769579894"/>
                    </a:ext>
                  </a:extLst>
                </a:gridCol>
                <a:gridCol w="1312844">
                  <a:extLst>
                    <a:ext uri="{9D8B030D-6E8A-4147-A177-3AD203B41FA5}">
                      <a16:colId xmlns:a16="http://schemas.microsoft.com/office/drawing/2014/main" val="3738287259"/>
                    </a:ext>
                  </a:extLst>
                </a:gridCol>
              </a:tblGrid>
              <a:tr h="370840">
                <a:tc>
                  <a:txBody>
                    <a:bodyPr/>
                    <a:lstStyle/>
                    <a:p>
                      <a:pPr algn="ctr"/>
                      <a:r>
                        <a:rPr lang="en-US" sz="2400"/>
                        <a:t>Exam 1</a:t>
                      </a:r>
                    </a:p>
                  </a:txBody>
                  <a:tcPr/>
                </a:tc>
                <a:tc>
                  <a:txBody>
                    <a:bodyPr/>
                    <a:lstStyle/>
                    <a:p>
                      <a:pPr algn="ctr"/>
                      <a:r>
                        <a:rPr lang="en-US" sz="2400"/>
                        <a:t>Exam 2</a:t>
                      </a:r>
                    </a:p>
                  </a:txBody>
                  <a:tcPr/>
                </a:tc>
                <a:tc>
                  <a:txBody>
                    <a:bodyPr/>
                    <a:lstStyle/>
                    <a:p>
                      <a:pPr algn="ctr"/>
                      <a:r>
                        <a:rPr lang="en-US" sz="2400"/>
                        <a:t>Exam 3</a:t>
                      </a:r>
                    </a:p>
                  </a:txBody>
                  <a:tcPr/>
                </a:tc>
                <a:tc>
                  <a:txBody>
                    <a:bodyPr/>
                    <a:lstStyle/>
                    <a:p>
                      <a:pPr algn="ctr"/>
                      <a:r>
                        <a:rPr lang="en-US" sz="2400"/>
                        <a:t>Exam 4</a:t>
                      </a:r>
                    </a:p>
                  </a:txBody>
                  <a:tcPr/>
                </a:tc>
                <a:extLst>
                  <a:ext uri="{0D108BD9-81ED-4DB2-BD59-A6C34878D82A}">
                    <a16:rowId xmlns:a16="http://schemas.microsoft.com/office/drawing/2014/main" val="2108273335"/>
                  </a:ext>
                </a:extLst>
              </a:tr>
              <a:tr h="370840">
                <a:tc>
                  <a:txBody>
                    <a:bodyPr/>
                    <a:lstStyle/>
                    <a:p>
                      <a:pPr algn="ctr"/>
                      <a:r>
                        <a:rPr lang="en-US" sz="2400"/>
                        <a:t>58.6%</a:t>
                      </a:r>
                    </a:p>
                  </a:txBody>
                  <a:tcPr/>
                </a:tc>
                <a:tc>
                  <a:txBody>
                    <a:bodyPr/>
                    <a:lstStyle/>
                    <a:p>
                      <a:pPr algn="ctr"/>
                      <a:r>
                        <a:rPr lang="en-US" sz="2400"/>
                        <a:t>50%</a:t>
                      </a:r>
                    </a:p>
                  </a:txBody>
                  <a:tcPr/>
                </a:tc>
                <a:tc>
                  <a:txBody>
                    <a:bodyPr/>
                    <a:lstStyle/>
                    <a:p>
                      <a:pPr algn="ctr"/>
                      <a:r>
                        <a:rPr lang="en-US" sz="2400"/>
                        <a:t>83.2%</a:t>
                      </a:r>
                    </a:p>
                  </a:txBody>
                  <a:tcPr/>
                </a:tc>
                <a:tc>
                  <a:txBody>
                    <a:bodyPr/>
                    <a:lstStyle/>
                    <a:p>
                      <a:pPr algn="ctr"/>
                      <a:r>
                        <a:rPr lang="en-US" sz="2400"/>
                        <a:t>72.1%</a:t>
                      </a:r>
                    </a:p>
                  </a:txBody>
                  <a:tcPr/>
                </a:tc>
                <a:extLst>
                  <a:ext uri="{0D108BD9-81ED-4DB2-BD59-A6C34878D82A}">
                    <a16:rowId xmlns:a16="http://schemas.microsoft.com/office/drawing/2014/main" val="4111370893"/>
                  </a:ext>
                </a:extLst>
              </a:tr>
            </a:tbl>
          </a:graphicData>
        </a:graphic>
      </p:graphicFrame>
      <p:sp>
        <p:nvSpPr>
          <p:cNvPr id="5" name="TextBox 4">
            <a:extLst>
              <a:ext uri="{FF2B5EF4-FFF2-40B4-BE49-F238E27FC236}">
                <a16:creationId xmlns:a16="http://schemas.microsoft.com/office/drawing/2014/main" id="{C88AB771-B591-E734-13A4-B9DAD26D599C}"/>
              </a:ext>
            </a:extLst>
          </p:cNvPr>
          <p:cNvSpPr txBox="1"/>
          <p:nvPr/>
        </p:nvSpPr>
        <p:spPr>
          <a:xfrm>
            <a:off x="114300" y="5092700"/>
            <a:ext cx="2451100" cy="369332"/>
          </a:xfrm>
          <a:prstGeom prst="rect">
            <a:avLst/>
          </a:prstGeom>
          <a:noFill/>
        </p:spPr>
        <p:txBody>
          <a:bodyPr wrap="square" rtlCol="0">
            <a:spAutoFit/>
          </a:bodyPr>
          <a:lstStyle/>
          <a:p>
            <a:r>
              <a:rPr lang="en-US" b="1" dirty="0">
                <a:solidFill>
                  <a:schemeClr val="bg1"/>
                </a:solidFill>
              </a:rPr>
              <a:t>106 student</a:t>
            </a:r>
          </a:p>
        </p:txBody>
      </p:sp>
    </p:spTree>
    <p:extLst>
      <p:ext uri="{BB962C8B-B14F-4D97-AF65-F5344CB8AC3E}">
        <p14:creationId xmlns:p14="http://schemas.microsoft.com/office/powerpoint/2010/main" val="3782067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25819D-9450-D7F8-F5CE-BA854752EB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247C7D-0F65-23B4-EC0C-698C961381BF}"/>
              </a:ext>
            </a:extLst>
          </p:cNvPr>
          <p:cNvSpPr>
            <a:spLocks noGrp="1"/>
          </p:cNvSpPr>
          <p:nvPr>
            <p:ph type="title"/>
          </p:nvPr>
        </p:nvSpPr>
        <p:spPr>
          <a:xfrm>
            <a:off x="457200" y="78598"/>
            <a:ext cx="8229600" cy="952500"/>
          </a:xfrm>
        </p:spPr>
        <p:txBody>
          <a:bodyPr/>
          <a:lstStyle/>
          <a:p>
            <a:r>
              <a:rPr lang="en-US" dirty="0"/>
              <a:t>The results.</a:t>
            </a:r>
          </a:p>
        </p:txBody>
      </p:sp>
      <p:sp>
        <p:nvSpPr>
          <p:cNvPr id="3" name="TextBox 2">
            <a:extLst>
              <a:ext uri="{FF2B5EF4-FFF2-40B4-BE49-F238E27FC236}">
                <a16:creationId xmlns:a16="http://schemas.microsoft.com/office/drawing/2014/main" id="{22E7F0F7-337D-67CD-6C3D-C076A44322B2}"/>
              </a:ext>
            </a:extLst>
          </p:cNvPr>
          <p:cNvSpPr txBox="1"/>
          <p:nvPr/>
        </p:nvSpPr>
        <p:spPr>
          <a:xfrm>
            <a:off x="197138" y="777098"/>
            <a:ext cx="8749723" cy="3816429"/>
          </a:xfrm>
          <a:prstGeom prst="rect">
            <a:avLst/>
          </a:prstGeom>
          <a:noFill/>
        </p:spPr>
        <p:txBody>
          <a:bodyPr wrap="square" lIns="91440" tIns="45720" rIns="91440" bIns="45720" rtlCol="0" anchor="t">
            <a:spAutoFit/>
          </a:bodyPr>
          <a:lstStyle/>
          <a:p>
            <a:r>
              <a:rPr lang="en-US" sz="2200" dirty="0">
                <a:ea typeface="+mn-lt"/>
                <a:cs typeface="+mn-lt"/>
              </a:rPr>
              <a:t>...I believe I deserve a 90 or 95%... This semester I was proactive. Meeting with you multiple times, seeking out help from multiple sources, and cycling through study strategies. Most of the time, I felt like my extra effort was going to waste, that was until I began to watch my exam scores increase rapidly. I mean, going from a 41% to an 81% is incredible. That jump proved to me that I had the potential to be good at chemistry, and that my efforts were paying off. I finally feel confident in a subject that I was so insecure about in the beginning of the semester, and I did the work to make that happen.</a:t>
            </a:r>
          </a:p>
          <a:p>
            <a:endParaRPr lang="en-US" sz="2200" dirty="0">
              <a:cs typeface="Calibri"/>
            </a:endParaRPr>
          </a:p>
          <a:p>
            <a:endParaRPr lang="en-US" sz="2200" dirty="0">
              <a:cs typeface="Calibri"/>
            </a:endParaRPr>
          </a:p>
        </p:txBody>
      </p:sp>
      <p:graphicFrame>
        <p:nvGraphicFramePr>
          <p:cNvPr id="4" name="Table 3">
            <a:extLst>
              <a:ext uri="{FF2B5EF4-FFF2-40B4-BE49-F238E27FC236}">
                <a16:creationId xmlns:a16="http://schemas.microsoft.com/office/drawing/2014/main" id="{C98A02B9-F8AA-F4BA-BE8D-979F6E0CD830}"/>
              </a:ext>
            </a:extLst>
          </p:cNvPr>
          <p:cNvGraphicFramePr>
            <a:graphicFrameLocks noGrp="1"/>
          </p:cNvGraphicFramePr>
          <p:nvPr>
            <p:extLst>
              <p:ext uri="{D42A27DB-BD31-4B8C-83A1-F6EECF244321}">
                <p14:modId xmlns:p14="http://schemas.microsoft.com/office/powerpoint/2010/main" val="3145468642"/>
              </p:ext>
            </p:extLst>
          </p:nvPr>
        </p:nvGraphicFramePr>
        <p:xfrm>
          <a:off x="1991841" y="3834301"/>
          <a:ext cx="5251376" cy="914400"/>
        </p:xfrm>
        <a:graphic>
          <a:graphicData uri="http://schemas.openxmlformats.org/drawingml/2006/table">
            <a:tbl>
              <a:tblPr firstRow="1" bandRow="1">
                <a:tableStyleId>{7E9639D4-E3E2-4D34-9284-5A2195B3D0D7}</a:tableStyleId>
              </a:tblPr>
              <a:tblGrid>
                <a:gridCol w="1312844">
                  <a:extLst>
                    <a:ext uri="{9D8B030D-6E8A-4147-A177-3AD203B41FA5}">
                      <a16:colId xmlns:a16="http://schemas.microsoft.com/office/drawing/2014/main" val="1945769803"/>
                    </a:ext>
                  </a:extLst>
                </a:gridCol>
                <a:gridCol w="1312844">
                  <a:extLst>
                    <a:ext uri="{9D8B030D-6E8A-4147-A177-3AD203B41FA5}">
                      <a16:colId xmlns:a16="http://schemas.microsoft.com/office/drawing/2014/main" val="563814736"/>
                    </a:ext>
                  </a:extLst>
                </a:gridCol>
                <a:gridCol w="1312844">
                  <a:extLst>
                    <a:ext uri="{9D8B030D-6E8A-4147-A177-3AD203B41FA5}">
                      <a16:colId xmlns:a16="http://schemas.microsoft.com/office/drawing/2014/main" val="769579894"/>
                    </a:ext>
                  </a:extLst>
                </a:gridCol>
                <a:gridCol w="1312844">
                  <a:extLst>
                    <a:ext uri="{9D8B030D-6E8A-4147-A177-3AD203B41FA5}">
                      <a16:colId xmlns:a16="http://schemas.microsoft.com/office/drawing/2014/main" val="3738287259"/>
                    </a:ext>
                  </a:extLst>
                </a:gridCol>
              </a:tblGrid>
              <a:tr h="370840">
                <a:tc>
                  <a:txBody>
                    <a:bodyPr/>
                    <a:lstStyle/>
                    <a:p>
                      <a:pPr algn="ctr"/>
                      <a:r>
                        <a:rPr lang="en-US" sz="2400"/>
                        <a:t>Exam 1</a:t>
                      </a:r>
                    </a:p>
                  </a:txBody>
                  <a:tcPr/>
                </a:tc>
                <a:tc>
                  <a:txBody>
                    <a:bodyPr/>
                    <a:lstStyle/>
                    <a:p>
                      <a:pPr algn="ctr"/>
                      <a:r>
                        <a:rPr lang="en-US" sz="2400"/>
                        <a:t>Exam 2</a:t>
                      </a:r>
                    </a:p>
                  </a:txBody>
                  <a:tcPr/>
                </a:tc>
                <a:tc>
                  <a:txBody>
                    <a:bodyPr/>
                    <a:lstStyle/>
                    <a:p>
                      <a:pPr algn="ctr"/>
                      <a:r>
                        <a:rPr lang="en-US" sz="2400"/>
                        <a:t>Exam 3</a:t>
                      </a:r>
                    </a:p>
                  </a:txBody>
                  <a:tcPr/>
                </a:tc>
                <a:tc>
                  <a:txBody>
                    <a:bodyPr/>
                    <a:lstStyle/>
                    <a:p>
                      <a:pPr algn="ctr"/>
                      <a:r>
                        <a:rPr lang="en-US" sz="2400"/>
                        <a:t>Exam 4</a:t>
                      </a:r>
                    </a:p>
                  </a:txBody>
                  <a:tcPr/>
                </a:tc>
                <a:extLst>
                  <a:ext uri="{0D108BD9-81ED-4DB2-BD59-A6C34878D82A}">
                    <a16:rowId xmlns:a16="http://schemas.microsoft.com/office/drawing/2014/main" val="2108273335"/>
                  </a:ext>
                </a:extLst>
              </a:tr>
              <a:tr h="370840">
                <a:tc>
                  <a:txBody>
                    <a:bodyPr/>
                    <a:lstStyle/>
                    <a:p>
                      <a:pPr algn="ctr"/>
                      <a:r>
                        <a:rPr lang="en-US" sz="2400"/>
                        <a:t>41.0%</a:t>
                      </a:r>
                    </a:p>
                  </a:txBody>
                  <a:tcPr/>
                </a:tc>
                <a:tc>
                  <a:txBody>
                    <a:bodyPr/>
                    <a:lstStyle/>
                    <a:p>
                      <a:pPr algn="ctr"/>
                      <a:r>
                        <a:rPr lang="en-US" sz="2400"/>
                        <a:t>81.4%</a:t>
                      </a:r>
                    </a:p>
                  </a:txBody>
                  <a:tcPr/>
                </a:tc>
                <a:tc>
                  <a:txBody>
                    <a:bodyPr/>
                    <a:lstStyle/>
                    <a:p>
                      <a:pPr algn="ctr"/>
                      <a:r>
                        <a:rPr lang="en-US" sz="2400"/>
                        <a:t>92.1%</a:t>
                      </a:r>
                    </a:p>
                  </a:txBody>
                  <a:tcPr/>
                </a:tc>
                <a:tc>
                  <a:txBody>
                    <a:bodyPr/>
                    <a:lstStyle/>
                    <a:p>
                      <a:pPr algn="ctr"/>
                      <a:r>
                        <a:rPr lang="en-US" sz="2400"/>
                        <a:t>80.7%</a:t>
                      </a:r>
                    </a:p>
                  </a:txBody>
                  <a:tcPr/>
                </a:tc>
                <a:extLst>
                  <a:ext uri="{0D108BD9-81ED-4DB2-BD59-A6C34878D82A}">
                    <a16:rowId xmlns:a16="http://schemas.microsoft.com/office/drawing/2014/main" val="4111370893"/>
                  </a:ext>
                </a:extLst>
              </a:tr>
            </a:tbl>
          </a:graphicData>
        </a:graphic>
      </p:graphicFrame>
      <p:sp>
        <p:nvSpPr>
          <p:cNvPr id="5" name="TextBox 4">
            <a:extLst>
              <a:ext uri="{FF2B5EF4-FFF2-40B4-BE49-F238E27FC236}">
                <a16:creationId xmlns:a16="http://schemas.microsoft.com/office/drawing/2014/main" id="{CBDBB841-ABB7-4F52-737C-44B027B99B87}"/>
              </a:ext>
            </a:extLst>
          </p:cNvPr>
          <p:cNvSpPr txBox="1"/>
          <p:nvPr/>
        </p:nvSpPr>
        <p:spPr>
          <a:xfrm>
            <a:off x="114300" y="5092700"/>
            <a:ext cx="2451100" cy="369332"/>
          </a:xfrm>
          <a:prstGeom prst="rect">
            <a:avLst/>
          </a:prstGeom>
          <a:noFill/>
        </p:spPr>
        <p:txBody>
          <a:bodyPr wrap="square" rtlCol="0">
            <a:spAutoFit/>
          </a:bodyPr>
          <a:lstStyle/>
          <a:p>
            <a:r>
              <a:rPr lang="en-US" b="1" dirty="0">
                <a:solidFill>
                  <a:schemeClr val="bg1"/>
                </a:solidFill>
              </a:rPr>
              <a:t>106 student</a:t>
            </a:r>
          </a:p>
        </p:txBody>
      </p:sp>
    </p:spTree>
    <p:extLst>
      <p:ext uri="{BB962C8B-B14F-4D97-AF65-F5344CB8AC3E}">
        <p14:creationId xmlns:p14="http://schemas.microsoft.com/office/powerpoint/2010/main" val="40719032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564F3-2EBD-E210-F554-CDB337B05833}"/>
              </a:ext>
            </a:extLst>
          </p:cNvPr>
          <p:cNvSpPr>
            <a:spLocks noGrp="1"/>
          </p:cNvSpPr>
          <p:nvPr>
            <p:ph type="title"/>
          </p:nvPr>
        </p:nvSpPr>
        <p:spPr/>
        <p:txBody>
          <a:bodyPr/>
          <a:lstStyle/>
          <a:p>
            <a:r>
              <a:rPr lang="en-US">
                <a:cs typeface="Calibri"/>
              </a:rPr>
              <a:t>The results.</a:t>
            </a:r>
            <a:endParaRPr lang="en-US"/>
          </a:p>
        </p:txBody>
      </p:sp>
      <p:sp>
        <p:nvSpPr>
          <p:cNvPr id="3" name="TextBox 2">
            <a:extLst>
              <a:ext uri="{FF2B5EF4-FFF2-40B4-BE49-F238E27FC236}">
                <a16:creationId xmlns:a16="http://schemas.microsoft.com/office/drawing/2014/main" id="{95AFB824-6A6C-5569-2E2E-3B39BFF5FD8E}"/>
              </a:ext>
            </a:extLst>
          </p:cNvPr>
          <p:cNvSpPr txBox="1"/>
          <p:nvPr/>
        </p:nvSpPr>
        <p:spPr>
          <a:xfrm>
            <a:off x="197376" y="1092121"/>
            <a:ext cx="8686699"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rtl="0" fontAlgn="base"/>
            <a:r>
              <a:rPr lang="en-US" sz="2400" b="0" i="0" dirty="0">
                <a:solidFill>
                  <a:srgbClr val="000000"/>
                </a:solidFill>
                <a:effectLst/>
                <a:latin typeface="Calibri" panose="020F0502020204030204" pitchFamily="34" charset="0"/>
              </a:rPr>
              <a:t>Overall if we're looking at improvement, I think my grade should be 75%. I am nowhere near a great student who studies hard, but I feel I have put much more effort in since the beginning of the semester. reviewing notes is something I would never do unless it was night before the exam. This year I've done it twice a week. Coming into the class I was planning on doing everything by myself, but in lab, I actually enjoyed working with a partner. My homework this semester was not done at 11:00 with an hour left to do it. This semester I actually gave myself time instead of rushing through it at the end.</a:t>
            </a:r>
            <a:endParaRPr lang="en-US" sz="2400" b="0" i="0" dirty="0">
              <a:effectLst/>
            </a:endParaRPr>
          </a:p>
          <a:p>
            <a:endParaRPr lang="en-US" sz="2400" dirty="0">
              <a:cs typeface="Calibri"/>
            </a:endParaRPr>
          </a:p>
          <a:p>
            <a:endParaRPr lang="en-US" sz="2400" dirty="0">
              <a:cs typeface="Calibri"/>
            </a:endParaRPr>
          </a:p>
        </p:txBody>
      </p:sp>
      <p:sp>
        <p:nvSpPr>
          <p:cNvPr id="4" name="TextBox 3">
            <a:extLst>
              <a:ext uri="{FF2B5EF4-FFF2-40B4-BE49-F238E27FC236}">
                <a16:creationId xmlns:a16="http://schemas.microsoft.com/office/drawing/2014/main" id="{F8B42F1C-DE85-8F5D-79B3-6C502EBAB02C}"/>
              </a:ext>
            </a:extLst>
          </p:cNvPr>
          <p:cNvSpPr txBox="1"/>
          <p:nvPr/>
        </p:nvSpPr>
        <p:spPr>
          <a:xfrm>
            <a:off x="114300" y="5092700"/>
            <a:ext cx="2451100" cy="369332"/>
          </a:xfrm>
          <a:prstGeom prst="rect">
            <a:avLst/>
          </a:prstGeom>
          <a:noFill/>
        </p:spPr>
        <p:txBody>
          <a:bodyPr wrap="square" rtlCol="0">
            <a:spAutoFit/>
          </a:bodyPr>
          <a:lstStyle/>
          <a:p>
            <a:r>
              <a:rPr lang="en-US" b="1" dirty="0">
                <a:solidFill>
                  <a:schemeClr val="bg1"/>
                </a:solidFill>
              </a:rPr>
              <a:t>105 student</a:t>
            </a:r>
          </a:p>
        </p:txBody>
      </p:sp>
    </p:spTree>
    <p:extLst>
      <p:ext uri="{BB962C8B-B14F-4D97-AF65-F5344CB8AC3E}">
        <p14:creationId xmlns:p14="http://schemas.microsoft.com/office/powerpoint/2010/main" val="2096067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564F3-2EBD-E210-F554-CDB337B05833}"/>
              </a:ext>
            </a:extLst>
          </p:cNvPr>
          <p:cNvSpPr>
            <a:spLocks noGrp="1"/>
          </p:cNvSpPr>
          <p:nvPr>
            <p:ph type="title"/>
          </p:nvPr>
        </p:nvSpPr>
        <p:spPr>
          <a:xfrm>
            <a:off x="457200" y="49768"/>
            <a:ext cx="8229600" cy="952500"/>
          </a:xfrm>
        </p:spPr>
        <p:txBody>
          <a:bodyPr/>
          <a:lstStyle/>
          <a:p>
            <a:r>
              <a:rPr lang="en-US" dirty="0">
                <a:cs typeface="Calibri"/>
              </a:rPr>
              <a:t>The results.</a:t>
            </a:r>
            <a:endParaRPr lang="en-US" dirty="0"/>
          </a:p>
        </p:txBody>
      </p:sp>
      <p:sp>
        <p:nvSpPr>
          <p:cNvPr id="3" name="TextBox 2">
            <a:extLst>
              <a:ext uri="{FF2B5EF4-FFF2-40B4-BE49-F238E27FC236}">
                <a16:creationId xmlns:a16="http://schemas.microsoft.com/office/drawing/2014/main" id="{95AFB824-6A6C-5569-2E2E-3B39BFF5FD8E}"/>
              </a:ext>
            </a:extLst>
          </p:cNvPr>
          <p:cNvSpPr txBox="1"/>
          <p:nvPr/>
        </p:nvSpPr>
        <p:spPr>
          <a:xfrm>
            <a:off x="228650" y="821353"/>
            <a:ext cx="8686699" cy="38164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dirty="0">
                <a:ea typeface="+mn-lt"/>
                <a:cs typeface="+mn-lt"/>
              </a:rPr>
              <a:t>I never used to look over notes before class and I think picking up that habit for this class has really helped me; however, this new habit was hard to pick up and sometimes, especially at the beginning of the semester, it was hard to keep up. Past semester I really struggled on attendance later in the semester, but I feel, with the goal, I did a lot better.</a:t>
            </a:r>
          </a:p>
          <a:p>
            <a:endParaRPr lang="en-US" sz="2200" dirty="0">
              <a:cs typeface="Calibri"/>
            </a:endParaRPr>
          </a:p>
          <a:p>
            <a:r>
              <a:rPr lang="en-US" sz="2200" dirty="0">
                <a:cs typeface="Calibri"/>
              </a:rPr>
              <a:t>….</a:t>
            </a:r>
            <a:r>
              <a:rPr lang="en-US" sz="2200" dirty="0">
                <a:ea typeface="+mn-lt"/>
                <a:cs typeface="+mn-lt"/>
              </a:rPr>
              <a:t>I believe a grade of 91% is well deserved. The reason why I took off 9% of the grade is because I never really attended office hours or tutoring because I was too afraid. It is hard for me to ask for help because I have always been taught to do it myself and ask questions later. This something I am working on to better myself for my future classes.</a:t>
            </a:r>
            <a:endParaRPr lang="en-US" sz="2200" dirty="0">
              <a:cs typeface="Calibri"/>
            </a:endParaRPr>
          </a:p>
        </p:txBody>
      </p:sp>
      <p:sp>
        <p:nvSpPr>
          <p:cNvPr id="4" name="TextBox 3">
            <a:extLst>
              <a:ext uri="{FF2B5EF4-FFF2-40B4-BE49-F238E27FC236}">
                <a16:creationId xmlns:a16="http://schemas.microsoft.com/office/drawing/2014/main" id="{F8B42F1C-DE85-8F5D-79B3-6C502EBAB02C}"/>
              </a:ext>
            </a:extLst>
          </p:cNvPr>
          <p:cNvSpPr txBox="1"/>
          <p:nvPr/>
        </p:nvSpPr>
        <p:spPr>
          <a:xfrm>
            <a:off x="114300" y="5092700"/>
            <a:ext cx="2451100" cy="369332"/>
          </a:xfrm>
          <a:prstGeom prst="rect">
            <a:avLst/>
          </a:prstGeom>
          <a:noFill/>
        </p:spPr>
        <p:txBody>
          <a:bodyPr wrap="square" rtlCol="0">
            <a:spAutoFit/>
          </a:bodyPr>
          <a:lstStyle/>
          <a:p>
            <a:r>
              <a:rPr lang="en-US" b="1" dirty="0">
                <a:solidFill>
                  <a:schemeClr val="bg1"/>
                </a:solidFill>
              </a:rPr>
              <a:t>106 students</a:t>
            </a:r>
          </a:p>
        </p:txBody>
      </p:sp>
    </p:spTree>
    <p:extLst>
      <p:ext uri="{BB962C8B-B14F-4D97-AF65-F5344CB8AC3E}">
        <p14:creationId xmlns:p14="http://schemas.microsoft.com/office/powerpoint/2010/main" val="397964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9F32B-9133-8A64-EA92-7060CFBA3803}"/>
              </a:ext>
            </a:extLst>
          </p:cNvPr>
          <p:cNvSpPr>
            <a:spLocks noGrp="1"/>
          </p:cNvSpPr>
          <p:nvPr>
            <p:ph type="title"/>
          </p:nvPr>
        </p:nvSpPr>
        <p:spPr/>
        <p:txBody>
          <a:bodyPr/>
          <a:lstStyle/>
          <a:p>
            <a:r>
              <a:rPr lang="en-US"/>
              <a:t>What did we learn?</a:t>
            </a:r>
          </a:p>
        </p:txBody>
      </p:sp>
      <p:sp>
        <p:nvSpPr>
          <p:cNvPr id="3" name="TextBox 2">
            <a:extLst>
              <a:ext uri="{FF2B5EF4-FFF2-40B4-BE49-F238E27FC236}">
                <a16:creationId xmlns:a16="http://schemas.microsoft.com/office/drawing/2014/main" id="{3C8B0B5E-4150-FB3C-7326-B6C6845257E1}"/>
              </a:ext>
            </a:extLst>
          </p:cNvPr>
          <p:cNvSpPr txBox="1"/>
          <p:nvPr/>
        </p:nvSpPr>
        <p:spPr>
          <a:xfrm>
            <a:off x="363801" y="1011823"/>
            <a:ext cx="8697071"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200" dirty="0">
                <a:ea typeface="Calibri"/>
                <a:cs typeface="Calibri"/>
              </a:rPr>
              <a:t>Even many of our very "good" students said they didn't engage in the suggested behaviors.</a:t>
            </a:r>
          </a:p>
          <a:p>
            <a:pPr marL="285750" indent="-285750">
              <a:buFont typeface="Arial"/>
              <a:buChar char="•"/>
            </a:pPr>
            <a:r>
              <a:rPr lang="en-US" sz="2200" dirty="0">
                <a:ea typeface="Calibri"/>
                <a:cs typeface="Calibri"/>
              </a:rPr>
              <a:t>Student resistance to office hours and tutoring is strong, but they seem much more like to form study groups.</a:t>
            </a:r>
          </a:p>
          <a:p>
            <a:pPr marL="285750" indent="-285750">
              <a:buFont typeface="Arial"/>
              <a:buChar char="•"/>
            </a:pPr>
            <a:r>
              <a:rPr lang="en-US" sz="2200" dirty="0">
                <a:ea typeface="Calibri"/>
                <a:cs typeface="Calibri"/>
              </a:rPr>
              <a:t>Many students know they could do better with higher participation but are happy with the grade they have and choose not to.</a:t>
            </a:r>
          </a:p>
          <a:p>
            <a:pPr marL="285750" indent="-285750">
              <a:buFont typeface="Arial"/>
              <a:buChar char="•"/>
            </a:pPr>
            <a:r>
              <a:rPr lang="en-US" sz="2200" dirty="0">
                <a:ea typeface="Calibri"/>
                <a:cs typeface="Calibri"/>
              </a:rPr>
              <a:t>Many small reminders of the behaviors we wanted to see were helpful.</a:t>
            </a:r>
          </a:p>
          <a:p>
            <a:pPr marL="285750" indent="-285750">
              <a:buFont typeface="Arial"/>
              <a:buChar char="•"/>
            </a:pPr>
            <a:r>
              <a:rPr lang="en-US" sz="2200" dirty="0">
                <a:ea typeface="Calibri"/>
                <a:cs typeface="Calibri"/>
              </a:rPr>
              <a:t>Having students self-assess before setting their goals was important.</a:t>
            </a:r>
          </a:p>
          <a:p>
            <a:pPr marL="285750" indent="-285750">
              <a:buFont typeface="Arial"/>
              <a:buChar char="•"/>
            </a:pPr>
            <a:r>
              <a:rPr lang="en-US" sz="2200" dirty="0">
                <a:ea typeface="Calibri"/>
                <a:cs typeface="Calibri"/>
              </a:rPr>
              <a:t>Timing matters</a:t>
            </a:r>
          </a:p>
          <a:p>
            <a:pPr marL="742950" lvl="1" indent="-285750">
              <a:buFont typeface="Arial"/>
              <a:buChar char="•"/>
            </a:pPr>
            <a:r>
              <a:rPr lang="en-US" sz="2200" dirty="0">
                <a:ea typeface="Calibri"/>
                <a:cs typeface="Calibri"/>
              </a:rPr>
              <a:t>Timing based on exam schedule vs. less structured</a:t>
            </a:r>
          </a:p>
        </p:txBody>
      </p:sp>
    </p:spTree>
    <p:extLst>
      <p:ext uri="{BB962C8B-B14F-4D97-AF65-F5344CB8AC3E}">
        <p14:creationId xmlns:p14="http://schemas.microsoft.com/office/powerpoint/2010/main" val="1763957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9F32B-9133-8A64-EA92-7060CFBA3803}"/>
              </a:ext>
            </a:extLst>
          </p:cNvPr>
          <p:cNvSpPr>
            <a:spLocks noGrp="1"/>
          </p:cNvSpPr>
          <p:nvPr>
            <p:ph type="title"/>
          </p:nvPr>
        </p:nvSpPr>
        <p:spPr/>
        <p:txBody>
          <a:bodyPr/>
          <a:lstStyle/>
          <a:p>
            <a:r>
              <a:rPr lang="en-US"/>
              <a:t>What did we learn?</a:t>
            </a:r>
          </a:p>
        </p:txBody>
      </p:sp>
      <p:sp>
        <p:nvSpPr>
          <p:cNvPr id="3" name="TextBox 2">
            <a:extLst>
              <a:ext uri="{FF2B5EF4-FFF2-40B4-BE49-F238E27FC236}">
                <a16:creationId xmlns:a16="http://schemas.microsoft.com/office/drawing/2014/main" id="{3C8B0B5E-4150-FB3C-7326-B6C6845257E1}"/>
              </a:ext>
            </a:extLst>
          </p:cNvPr>
          <p:cNvSpPr txBox="1"/>
          <p:nvPr/>
        </p:nvSpPr>
        <p:spPr>
          <a:xfrm>
            <a:off x="363801" y="1011823"/>
            <a:ext cx="8697071"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sz="2200" dirty="0">
                <a:ea typeface="Calibri"/>
                <a:cs typeface="Calibri"/>
              </a:rPr>
              <a:t>Students are more likely to be too harsh on themselves than too easy.</a:t>
            </a:r>
          </a:p>
          <a:p>
            <a:pPr marL="742950" lvl="1" indent="-285750">
              <a:buFont typeface="Arial"/>
              <a:buChar char="•"/>
            </a:pPr>
            <a:r>
              <a:rPr lang="en-US" sz="2200" dirty="0">
                <a:ea typeface="Calibri"/>
                <a:cs typeface="Calibri"/>
              </a:rPr>
              <a:t>Many students apologized in their final reflections for not doing more.</a:t>
            </a:r>
          </a:p>
          <a:p>
            <a:pPr marL="285750" indent="-285750">
              <a:buFont typeface="Arial"/>
              <a:buChar char="•"/>
            </a:pPr>
            <a:r>
              <a:rPr lang="en-US" sz="2200" dirty="0">
                <a:ea typeface="Calibri"/>
                <a:cs typeface="Calibri"/>
              </a:rPr>
              <a:t>Intention conversation about it being okay to change goals that didn’t serve them was important. </a:t>
            </a:r>
          </a:p>
          <a:p>
            <a:pPr lvl="1"/>
            <a:endParaRPr lang="en-US" sz="2200" dirty="0">
              <a:ea typeface="Calibri"/>
              <a:cs typeface="Calibri"/>
            </a:endParaRPr>
          </a:p>
        </p:txBody>
      </p:sp>
    </p:spTree>
    <p:extLst>
      <p:ext uri="{BB962C8B-B14F-4D97-AF65-F5344CB8AC3E}">
        <p14:creationId xmlns:p14="http://schemas.microsoft.com/office/powerpoint/2010/main" val="62044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8C6A2-8910-2D91-166D-9DEFA8EE560A}"/>
              </a:ext>
            </a:extLst>
          </p:cNvPr>
          <p:cNvSpPr>
            <a:spLocks noGrp="1"/>
          </p:cNvSpPr>
          <p:nvPr>
            <p:ph type="title"/>
          </p:nvPr>
        </p:nvSpPr>
        <p:spPr>
          <a:xfrm>
            <a:off x="457200" y="0"/>
            <a:ext cx="8229600" cy="952500"/>
          </a:xfrm>
        </p:spPr>
        <p:txBody>
          <a:bodyPr/>
          <a:lstStyle/>
          <a:p>
            <a:r>
              <a:rPr lang="en-US" dirty="0"/>
              <a:t>What is participation?</a:t>
            </a:r>
          </a:p>
        </p:txBody>
      </p:sp>
      <p:sp>
        <p:nvSpPr>
          <p:cNvPr id="3" name="Content Placeholder 2">
            <a:extLst>
              <a:ext uri="{FF2B5EF4-FFF2-40B4-BE49-F238E27FC236}">
                <a16:creationId xmlns:a16="http://schemas.microsoft.com/office/drawing/2014/main" id="{2DF298D1-1196-2E0D-42DF-82B55E82B3C0}"/>
              </a:ext>
            </a:extLst>
          </p:cNvPr>
          <p:cNvSpPr>
            <a:spLocks noGrp="1"/>
          </p:cNvSpPr>
          <p:nvPr>
            <p:ph idx="1"/>
          </p:nvPr>
        </p:nvSpPr>
        <p:spPr/>
        <p:txBody>
          <a:bodyPr vert="horz" lIns="91440" tIns="45720" rIns="91440" bIns="45720" rtlCol="0" anchor="t">
            <a:normAutofit/>
          </a:bodyPr>
          <a:lstStyle/>
          <a:p>
            <a:pPr marL="0" indent="0">
              <a:buNone/>
            </a:pPr>
            <a:r>
              <a:rPr lang="en-US" dirty="0">
                <a:cs typeface="Calibri"/>
              </a:rPr>
              <a:t>The act of taking part in their own learning.</a:t>
            </a:r>
            <a:endParaRPr lang="en-US" dirty="0"/>
          </a:p>
          <a:p>
            <a:r>
              <a:rPr lang="en-US" dirty="0">
                <a:cs typeface="Calibri"/>
              </a:rPr>
              <a:t>How do we make sure students know how to do this?</a:t>
            </a:r>
          </a:p>
          <a:p>
            <a:r>
              <a:rPr lang="en-US" dirty="0">
                <a:cs typeface="Calibri"/>
              </a:rPr>
              <a:t>How to motivate students to work to improve at this?</a:t>
            </a:r>
          </a:p>
        </p:txBody>
      </p:sp>
    </p:spTree>
    <p:extLst>
      <p:ext uri="{BB962C8B-B14F-4D97-AF65-F5344CB8AC3E}">
        <p14:creationId xmlns:p14="http://schemas.microsoft.com/office/powerpoint/2010/main" val="2107652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B70D70-509D-060E-808A-542C9A71BFFF}"/>
              </a:ext>
            </a:extLst>
          </p:cNvPr>
          <p:cNvSpPr txBox="1"/>
          <p:nvPr/>
        </p:nvSpPr>
        <p:spPr>
          <a:xfrm>
            <a:off x="647025" y="2621194"/>
            <a:ext cx="8763675" cy="3323987"/>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endParaRPr lang="en-US" sz="3000" dirty="0">
              <a:cs typeface="Calibri"/>
            </a:endParaRPr>
          </a:p>
          <a:p>
            <a:pPr marL="514350" lvl="2" indent="-285750">
              <a:buFont typeface="Arial"/>
              <a:buChar char="•"/>
            </a:pPr>
            <a:r>
              <a:rPr lang="en-US" sz="3000" dirty="0"/>
              <a:t>redefines the purpose and goal of assessing participation as a skill-building framework</a:t>
            </a:r>
            <a:endParaRPr lang="en-US" sz="3000" dirty="0">
              <a:cs typeface="Calibri"/>
            </a:endParaRPr>
          </a:p>
          <a:p>
            <a:pPr marL="514350" lvl="2" indent="-285750">
              <a:buFont typeface="Arial" panose="020B0604020202020204" pitchFamily="34" charset="0"/>
              <a:buChar char="•"/>
            </a:pPr>
            <a:r>
              <a:rPr lang="en-US" sz="3000" dirty="0"/>
              <a:t>provides evidence that this framework can be applied successfully in the college classroom</a:t>
            </a:r>
            <a:endParaRPr lang="en-US" sz="3000" dirty="0">
              <a:cs typeface="Calibri"/>
            </a:endParaRPr>
          </a:p>
          <a:p>
            <a:pPr lvl="2"/>
            <a:endParaRPr lang="en-US" sz="3000" dirty="0"/>
          </a:p>
          <a:p>
            <a:pPr marL="285750" indent="-285750">
              <a:buFont typeface="Arial" panose="020B0604020202020204" pitchFamily="34" charset="0"/>
              <a:buChar char="•"/>
            </a:pPr>
            <a:endParaRPr lang="en-US" sz="3000" dirty="0"/>
          </a:p>
        </p:txBody>
      </p:sp>
      <p:pic>
        <p:nvPicPr>
          <p:cNvPr id="4" name="Picture 3" descr="A close-up of a white background&#10;&#10;Description automatically generated">
            <a:extLst>
              <a:ext uri="{FF2B5EF4-FFF2-40B4-BE49-F238E27FC236}">
                <a16:creationId xmlns:a16="http://schemas.microsoft.com/office/drawing/2014/main" id="{417FD5E6-CE37-FAC5-1870-93A869C8F299}"/>
              </a:ext>
            </a:extLst>
          </p:cNvPr>
          <p:cNvPicPr>
            <a:picLocks noChangeAspect="1"/>
          </p:cNvPicPr>
          <p:nvPr/>
        </p:nvPicPr>
        <p:blipFill rotWithShape="1">
          <a:blip r:embed="rId3"/>
          <a:srcRect b="6550"/>
          <a:stretch/>
        </p:blipFill>
        <p:spPr>
          <a:xfrm>
            <a:off x="1456420" y="542302"/>
            <a:ext cx="6490103" cy="2578530"/>
          </a:xfrm>
          <a:prstGeom prst="rect">
            <a:avLst/>
          </a:prstGeom>
        </p:spPr>
      </p:pic>
      <p:sp>
        <p:nvSpPr>
          <p:cNvPr id="2" name="Title 1">
            <a:extLst>
              <a:ext uri="{FF2B5EF4-FFF2-40B4-BE49-F238E27FC236}">
                <a16:creationId xmlns:a16="http://schemas.microsoft.com/office/drawing/2014/main" id="{3EB84467-4746-8043-49F7-6F747AFAE480}"/>
              </a:ext>
            </a:extLst>
          </p:cNvPr>
          <p:cNvSpPr>
            <a:spLocks noGrp="1"/>
          </p:cNvSpPr>
          <p:nvPr>
            <p:ph type="title"/>
          </p:nvPr>
        </p:nvSpPr>
        <p:spPr>
          <a:xfrm>
            <a:off x="457200" y="73255"/>
            <a:ext cx="8229600" cy="952500"/>
          </a:xfrm>
        </p:spPr>
        <p:txBody>
          <a:bodyPr/>
          <a:lstStyle/>
          <a:p>
            <a:r>
              <a:rPr lang="en-US" dirty="0"/>
              <a:t>The inspiration</a:t>
            </a:r>
          </a:p>
        </p:txBody>
      </p:sp>
    </p:spTree>
    <p:extLst>
      <p:ext uri="{BB962C8B-B14F-4D97-AF65-F5344CB8AC3E}">
        <p14:creationId xmlns:p14="http://schemas.microsoft.com/office/powerpoint/2010/main" val="3404146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241E7-F80D-75DB-8D6A-78C256E4A79C}"/>
              </a:ext>
            </a:extLst>
          </p:cNvPr>
          <p:cNvSpPr>
            <a:spLocks noGrp="1"/>
          </p:cNvSpPr>
          <p:nvPr>
            <p:ph type="title"/>
          </p:nvPr>
        </p:nvSpPr>
        <p:spPr>
          <a:xfrm>
            <a:off x="457200" y="78222"/>
            <a:ext cx="8229600" cy="952500"/>
          </a:xfrm>
        </p:spPr>
        <p:txBody>
          <a:bodyPr/>
          <a:lstStyle/>
          <a:p>
            <a:r>
              <a:rPr lang="en-US"/>
              <a:t>The framework</a:t>
            </a:r>
          </a:p>
        </p:txBody>
      </p:sp>
      <p:sp>
        <p:nvSpPr>
          <p:cNvPr id="3" name="TextBox 2">
            <a:extLst>
              <a:ext uri="{FF2B5EF4-FFF2-40B4-BE49-F238E27FC236}">
                <a16:creationId xmlns:a16="http://schemas.microsoft.com/office/drawing/2014/main" id="{77E0D03A-9233-A4EA-CC06-4CF7F8DC093E}"/>
              </a:ext>
            </a:extLst>
          </p:cNvPr>
          <p:cNvSpPr txBox="1"/>
          <p:nvPr/>
        </p:nvSpPr>
        <p:spPr>
          <a:xfrm>
            <a:off x="5422650" y="749928"/>
            <a:ext cx="3794333" cy="3785652"/>
          </a:xfrm>
          <a:prstGeom prst="rect">
            <a:avLst/>
          </a:prstGeom>
          <a:noFill/>
        </p:spPr>
        <p:txBody>
          <a:bodyPr wrap="square" lIns="91440" tIns="45720" rIns="91440" bIns="45720" rtlCol="0" anchor="t">
            <a:spAutoFit/>
          </a:bodyPr>
          <a:lstStyle/>
          <a:p>
            <a:endParaRPr lang="en-US" sz="2400" dirty="0">
              <a:ea typeface="Calibri"/>
              <a:cs typeface="Calibri"/>
            </a:endParaRPr>
          </a:p>
          <a:p>
            <a:pPr marL="285750" indent="-285750">
              <a:buFont typeface="Arial" panose="020B0604020202020204" pitchFamily="34" charset="0"/>
              <a:buChar char="•"/>
            </a:pPr>
            <a:r>
              <a:rPr lang="en-US" sz="2400" dirty="0"/>
              <a:t>Explicit explanation of each dimension</a:t>
            </a:r>
          </a:p>
          <a:p>
            <a:endParaRPr lang="en-US" sz="2400" dirty="0"/>
          </a:p>
          <a:p>
            <a:pPr marL="285750" indent="-285750">
              <a:buFont typeface="Arial" panose="020B0604020202020204" pitchFamily="34" charset="0"/>
              <a:buChar char="•"/>
            </a:pPr>
            <a:r>
              <a:rPr lang="en-US" sz="2400" dirty="0"/>
              <a:t>Initial self-assessment and goal-setting</a:t>
            </a:r>
          </a:p>
          <a:p>
            <a:endParaRPr lang="en-US" sz="2400" dirty="0">
              <a:ea typeface="Calibri"/>
              <a:cs typeface="Calibri"/>
            </a:endParaRPr>
          </a:p>
          <a:p>
            <a:pPr marL="285750" indent="-285750">
              <a:buFont typeface="Arial" panose="020B0604020202020204" pitchFamily="34" charset="0"/>
              <a:buChar char="•"/>
            </a:pPr>
            <a:r>
              <a:rPr lang="en-US" sz="2400" dirty="0"/>
              <a:t>Midterm self-evaluation</a:t>
            </a:r>
          </a:p>
          <a:p>
            <a:endParaRPr lang="en-US" sz="2400" dirty="0">
              <a:ea typeface="Calibri"/>
              <a:cs typeface="Calibri"/>
            </a:endParaRPr>
          </a:p>
          <a:p>
            <a:pPr marL="285750" indent="-285750">
              <a:buFont typeface="Arial" panose="020B0604020202020204" pitchFamily="34" charset="0"/>
              <a:buChar char="•"/>
            </a:pPr>
            <a:r>
              <a:rPr lang="en-US" sz="2400" dirty="0"/>
              <a:t>Final reflection</a:t>
            </a:r>
          </a:p>
        </p:txBody>
      </p:sp>
      <p:graphicFrame>
        <p:nvGraphicFramePr>
          <p:cNvPr id="16" name="Diagram 15">
            <a:extLst>
              <a:ext uri="{FF2B5EF4-FFF2-40B4-BE49-F238E27FC236}">
                <a16:creationId xmlns:a16="http://schemas.microsoft.com/office/drawing/2014/main" id="{DEA76CE8-D35E-816C-951F-5F0F844730C9}"/>
              </a:ext>
            </a:extLst>
          </p:cNvPr>
          <p:cNvGraphicFramePr/>
          <p:nvPr>
            <p:extLst>
              <p:ext uri="{D42A27DB-BD31-4B8C-83A1-F6EECF244321}">
                <p14:modId xmlns:p14="http://schemas.microsoft.com/office/powerpoint/2010/main" val="1362763639"/>
              </p:ext>
            </p:extLst>
          </p:nvPr>
        </p:nvGraphicFramePr>
        <p:xfrm>
          <a:off x="-72983" y="1028701"/>
          <a:ext cx="5598463" cy="4476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2" name="TextBox 181">
            <a:extLst>
              <a:ext uri="{FF2B5EF4-FFF2-40B4-BE49-F238E27FC236}">
                <a16:creationId xmlns:a16="http://schemas.microsoft.com/office/drawing/2014/main" id="{31344A49-70C7-58A8-1B8F-2AA7B105365C}"/>
              </a:ext>
            </a:extLst>
          </p:cNvPr>
          <p:cNvSpPr txBox="1"/>
          <p:nvPr/>
        </p:nvSpPr>
        <p:spPr>
          <a:xfrm>
            <a:off x="1526711" y="3185429"/>
            <a:ext cx="239907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200" dirty="0">
                <a:ea typeface="Calibri"/>
                <a:cs typeface="Calibri"/>
              </a:rPr>
              <a:t>Participation</a:t>
            </a:r>
            <a:endParaRPr lang="en-US" sz="3200" dirty="0"/>
          </a:p>
        </p:txBody>
      </p:sp>
    </p:spTree>
    <p:extLst>
      <p:ext uri="{BB962C8B-B14F-4D97-AF65-F5344CB8AC3E}">
        <p14:creationId xmlns:p14="http://schemas.microsoft.com/office/powerpoint/2010/main" val="245169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89418-0A99-F19F-41B5-58C839508ED5}"/>
              </a:ext>
            </a:extLst>
          </p:cNvPr>
          <p:cNvSpPr>
            <a:spLocks noGrp="1"/>
          </p:cNvSpPr>
          <p:nvPr>
            <p:ph type="title"/>
          </p:nvPr>
        </p:nvSpPr>
        <p:spPr>
          <a:xfrm>
            <a:off x="457200" y="0"/>
            <a:ext cx="8229600" cy="952500"/>
          </a:xfrm>
        </p:spPr>
        <p:txBody>
          <a:bodyPr/>
          <a:lstStyle/>
          <a:p>
            <a:r>
              <a:rPr lang="en-US" dirty="0"/>
              <a:t>Why this?</a:t>
            </a:r>
          </a:p>
        </p:txBody>
      </p:sp>
      <p:sp>
        <p:nvSpPr>
          <p:cNvPr id="3" name="TextBox 2">
            <a:extLst>
              <a:ext uri="{FF2B5EF4-FFF2-40B4-BE49-F238E27FC236}">
                <a16:creationId xmlns:a16="http://schemas.microsoft.com/office/drawing/2014/main" id="{2D1F9EDF-9A30-9D93-B96A-0510FDA555F7}"/>
              </a:ext>
            </a:extLst>
          </p:cNvPr>
          <p:cNvSpPr txBox="1"/>
          <p:nvPr/>
        </p:nvSpPr>
        <p:spPr>
          <a:xfrm>
            <a:off x="213519" y="841563"/>
            <a:ext cx="8603673" cy="4031873"/>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3200" dirty="0"/>
              <a:t>It’s transparent.</a:t>
            </a:r>
          </a:p>
          <a:p>
            <a:pPr marL="285750" indent="-285750">
              <a:buFont typeface="Arial" panose="020B0604020202020204" pitchFamily="34" charset="0"/>
              <a:buChar char="•"/>
            </a:pPr>
            <a:r>
              <a:rPr lang="en-US" sz="3200" dirty="0"/>
              <a:t>It allows students to examine how their behaviors compare to our expectations.</a:t>
            </a:r>
          </a:p>
          <a:p>
            <a:pPr marL="285750" indent="-285750">
              <a:buFont typeface="Arial" panose="020B0604020202020204" pitchFamily="34" charset="0"/>
              <a:buChar char="•"/>
            </a:pPr>
            <a:r>
              <a:rPr lang="en-US" sz="3200" dirty="0"/>
              <a:t>It builds in elements of choice and autonomy.</a:t>
            </a:r>
          </a:p>
          <a:p>
            <a:pPr marL="285750" indent="-285750">
              <a:buFont typeface="Arial" panose="020B0604020202020204" pitchFamily="34" charset="0"/>
              <a:buChar char="•"/>
            </a:pPr>
            <a:r>
              <a:rPr lang="en-US" sz="3200" dirty="0"/>
              <a:t>Setting goals can help increase motivation and effort.</a:t>
            </a:r>
          </a:p>
          <a:p>
            <a:pPr marL="285750" indent="-285750">
              <a:buFont typeface="Arial" panose="020B0604020202020204" pitchFamily="34" charset="0"/>
              <a:buChar char="•"/>
            </a:pPr>
            <a:r>
              <a:rPr lang="en-US" sz="3200" dirty="0"/>
              <a:t>It allows students to reflect on their progress.</a:t>
            </a:r>
          </a:p>
          <a:p>
            <a:pPr marL="285750" indent="-285750">
              <a:buFont typeface="Arial" panose="020B0604020202020204" pitchFamily="34" charset="0"/>
              <a:buChar char="•"/>
            </a:pPr>
            <a:r>
              <a:rPr lang="en-US" sz="3200" dirty="0"/>
              <a:t>It rewards student growth.</a:t>
            </a:r>
          </a:p>
        </p:txBody>
      </p:sp>
    </p:spTree>
    <p:extLst>
      <p:ext uri="{BB962C8B-B14F-4D97-AF65-F5344CB8AC3E}">
        <p14:creationId xmlns:p14="http://schemas.microsoft.com/office/powerpoint/2010/main" val="280731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EAF52-0E37-E3F8-F0FB-AF73A3ED06A7}"/>
              </a:ext>
            </a:extLst>
          </p:cNvPr>
          <p:cNvSpPr>
            <a:spLocks noGrp="1"/>
          </p:cNvSpPr>
          <p:nvPr>
            <p:ph type="title"/>
          </p:nvPr>
        </p:nvSpPr>
        <p:spPr>
          <a:xfrm>
            <a:off x="457200" y="0"/>
            <a:ext cx="8229600" cy="952500"/>
          </a:xfrm>
        </p:spPr>
        <p:txBody>
          <a:bodyPr/>
          <a:lstStyle/>
          <a:p>
            <a:r>
              <a:rPr lang="en-US" dirty="0">
                <a:cs typeface="Calibri"/>
              </a:rPr>
              <a:t>The courses</a:t>
            </a:r>
          </a:p>
        </p:txBody>
      </p:sp>
      <p:sp>
        <p:nvSpPr>
          <p:cNvPr id="3" name="Content Placeholder 2">
            <a:extLst>
              <a:ext uri="{FF2B5EF4-FFF2-40B4-BE49-F238E27FC236}">
                <a16:creationId xmlns:a16="http://schemas.microsoft.com/office/drawing/2014/main" id="{8B16A1D3-E163-AD6F-C1D9-A38EEFC20EF3}"/>
              </a:ext>
            </a:extLst>
          </p:cNvPr>
          <p:cNvSpPr>
            <a:spLocks noGrp="1"/>
          </p:cNvSpPr>
          <p:nvPr>
            <p:ph idx="1"/>
          </p:nvPr>
        </p:nvSpPr>
        <p:spPr>
          <a:xfrm>
            <a:off x="231190" y="1046338"/>
            <a:ext cx="8822876" cy="3771636"/>
          </a:xfrm>
        </p:spPr>
        <p:txBody>
          <a:bodyPr vert="horz" lIns="91440" tIns="45720" rIns="91440" bIns="45720" rtlCol="0" anchor="t">
            <a:normAutofit/>
          </a:bodyPr>
          <a:lstStyle/>
          <a:p>
            <a:r>
              <a:rPr lang="en-US" dirty="0">
                <a:cs typeface="Calibri"/>
              </a:rPr>
              <a:t>CHEM 105</a:t>
            </a:r>
          </a:p>
          <a:p>
            <a:pPr lvl="1">
              <a:buFont typeface="Courier New"/>
              <a:buChar char="o"/>
            </a:pPr>
            <a:r>
              <a:rPr lang="en-US" dirty="0">
                <a:cs typeface="Calibri"/>
              </a:rPr>
              <a:t>86 students, mostly new first-year students.</a:t>
            </a:r>
            <a:endParaRPr lang="en-US" dirty="0">
              <a:ea typeface="Calibri"/>
              <a:cs typeface="Calibri"/>
            </a:endParaRPr>
          </a:p>
          <a:p>
            <a:r>
              <a:rPr lang="en-US" dirty="0">
                <a:cs typeface="Calibri"/>
              </a:rPr>
              <a:t>CHEM 106</a:t>
            </a:r>
          </a:p>
          <a:p>
            <a:pPr lvl="1">
              <a:buFont typeface="Courier New"/>
              <a:buChar char="o"/>
            </a:pPr>
            <a:r>
              <a:rPr lang="en-US" dirty="0">
                <a:cs typeface="Calibri"/>
              </a:rPr>
              <a:t>41 students, mostly second-year students.</a:t>
            </a:r>
            <a:endParaRPr lang="en-US" dirty="0">
              <a:ea typeface="Calibri"/>
              <a:cs typeface="Calibri"/>
            </a:endParaRPr>
          </a:p>
          <a:p>
            <a:pPr lvl="1">
              <a:buFont typeface="Courier New"/>
              <a:buChar char="o"/>
            </a:pPr>
            <a:endParaRPr lang="en-US" dirty="0">
              <a:ea typeface="Calibri"/>
              <a:cs typeface="Calibri"/>
            </a:endParaRPr>
          </a:p>
          <a:p>
            <a:pPr marL="57150" indent="0">
              <a:buNone/>
            </a:pPr>
            <a:r>
              <a:rPr lang="en-US" sz="2800" dirty="0">
                <a:ea typeface="Calibri"/>
                <a:cs typeface="Calibri"/>
              </a:rPr>
              <a:t>Mostly STEM majors, but not chemistry/biochemistry majors.</a:t>
            </a:r>
          </a:p>
        </p:txBody>
      </p:sp>
    </p:spTree>
    <p:extLst>
      <p:ext uri="{BB962C8B-B14F-4D97-AF65-F5344CB8AC3E}">
        <p14:creationId xmlns:p14="http://schemas.microsoft.com/office/powerpoint/2010/main" val="3483583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68D7D2-B106-32EB-80E2-A44E1C2C50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25B219-F063-1F7E-E9C4-53655747CA51}"/>
              </a:ext>
            </a:extLst>
          </p:cNvPr>
          <p:cNvSpPr>
            <a:spLocks noGrp="1"/>
          </p:cNvSpPr>
          <p:nvPr>
            <p:ph type="title"/>
          </p:nvPr>
        </p:nvSpPr>
        <p:spPr>
          <a:xfrm>
            <a:off x="193520" y="-16639"/>
            <a:ext cx="8625118" cy="952500"/>
          </a:xfrm>
        </p:spPr>
        <p:txBody>
          <a:bodyPr/>
          <a:lstStyle/>
          <a:p>
            <a:r>
              <a:rPr lang="en-US" dirty="0"/>
              <a:t>How we adapted the framework</a:t>
            </a:r>
          </a:p>
        </p:txBody>
      </p:sp>
      <p:graphicFrame>
        <p:nvGraphicFramePr>
          <p:cNvPr id="6" name="Diagram 5">
            <a:extLst>
              <a:ext uri="{FF2B5EF4-FFF2-40B4-BE49-F238E27FC236}">
                <a16:creationId xmlns:a16="http://schemas.microsoft.com/office/drawing/2014/main" id="{2F0668A0-9D7E-68D5-C9B7-6E376F82E2F0}"/>
              </a:ext>
            </a:extLst>
          </p:cNvPr>
          <p:cNvGraphicFramePr/>
          <p:nvPr>
            <p:extLst>
              <p:ext uri="{D42A27DB-BD31-4B8C-83A1-F6EECF244321}">
                <p14:modId xmlns:p14="http://schemas.microsoft.com/office/powerpoint/2010/main" val="1799388796"/>
              </p:ext>
            </p:extLst>
          </p:nvPr>
        </p:nvGraphicFramePr>
        <p:xfrm>
          <a:off x="1706847" y="736447"/>
          <a:ext cx="5598463" cy="4476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732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68D7D2-B106-32EB-80E2-A44E1C2C50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25B219-F063-1F7E-E9C4-53655747CA51}"/>
              </a:ext>
            </a:extLst>
          </p:cNvPr>
          <p:cNvSpPr>
            <a:spLocks noGrp="1"/>
          </p:cNvSpPr>
          <p:nvPr>
            <p:ph type="title"/>
          </p:nvPr>
        </p:nvSpPr>
        <p:spPr>
          <a:xfrm>
            <a:off x="193520" y="-16639"/>
            <a:ext cx="8625118" cy="952500"/>
          </a:xfrm>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Attendance and tardiness</a:t>
            </a:r>
          </a:p>
        </p:txBody>
      </p:sp>
      <p:graphicFrame>
        <p:nvGraphicFramePr>
          <p:cNvPr id="6" name="Diagram 5">
            <a:extLst>
              <a:ext uri="{FF2B5EF4-FFF2-40B4-BE49-F238E27FC236}">
                <a16:creationId xmlns:a16="http://schemas.microsoft.com/office/drawing/2014/main" id="{2F0668A0-9D7E-68D5-C9B7-6E376F82E2F0}"/>
              </a:ext>
            </a:extLst>
          </p:cNvPr>
          <p:cNvGraphicFramePr/>
          <p:nvPr>
            <p:extLst>
              <p:ext uri="{D42A27DB-BD31-4B8C-83A1-F6EECF244321}">
                <p14:modId xmlns:p14="http://schemas.microsoft.com/office/powerpoint/2010/main" val="2269957021"/>
              </p:ext>
            </p:extLst>
          </p:nvPr>
        </p:nvGraphicFramePr>
        <p:xfrm>
          <a:off x="113122" y="1090939"/>
          <a:ext cx="4458878" cy="3533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4EF3BDB9-F68F-8400-9289-938B0C7F5A94}"/>
              </a:ext>
            </a:extLst>
          </p:cNvPr>
          <p:cNvSpPr txBox="1"/>
          <p:nvPr/>
        </p:nvSpPr>
        <p:spPr>
          <a:xfrm>
            <a:off x="4659560" y="1084631"/>
            <a:ext cx="4290920"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coming to all lectures, discussions, and labs</a:t>
            </a:r>
          </a:p>
          <a:p>
            <a:pPr marL="285750" indent="-285750">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being on time</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not leaving class early</a:t>
            </a:r>
          </a:p>
          <a:p>
            <a:pPr marL="285750" indent="-285750">
              <a:buFont typeface="Arial" panose="020B0604020202020204" pitchFamily="34" charset="0"/>
              <a:buChar char="•"/>
            </a:pPr>
            <a:r>
              <a:rPr lang="en-US" sz="2800" dirty="0">
                <a:effectLst/>
                <a:latin typeface="Calibri" panose="020F0502020204030204" pitchFamily="34" charset="0"/>
                <a:ea typeface="Calibri" panose="020F0502020204030204" pitchFamily="34" charset="0"/>
                <a:cs typeface="Times New Roman" panose="02020603050405020304" pitchFamily="18" charset="0"/>
              </a:rPr>
              <a:t>staying in lab until you’ve completed the lab report or until lab is over</a:t>
            </a:r>
            <a:endParaRPr lang="en-US" sz="2800" dirty="0"/>
          </a:p>
        </p:txBody>
      </p:sp>
    </p:spTree>
    <p:extLst>
      <p:ext uri="{BB962C8B-B14F-4D97-AF65-F5344CB8AC3E}">
        <p14:creationId xmlns:p14="http://schemas.microsoft.com/office/powerpoint/2010/main" val="2170216330"/>
      </p:ext>
    </p:extLst>
  </p:cSld>
  <p:clrMapOvr>
    <a:masterClrMapping/>
  </p:clrMapOvr>
</p:sld>
</file>

<file path=ppt/theme/theme1.xml><?xml version="1.0" encoding="utf-8"?>
<a:theme xmlns:a="http://schemas.openxmlformats.org/drawingml/2006/main" name="template-sixteen10rati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uwsp-16x10" id="{DE3208EA-8DAE-2E4F-AD98-DE9EF5F44BB0}" vid="{FCA8B213-1AC5-9040-826B-CAAA94F2AA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1C2BD8D2E863040A4391B36CAD370EA" ma:contentTypeVersion="" ma:contentTypeDescription="Create a new document." ma:contentTypeScope="" ma:versionID="dd31c871ab673bb396925951da8af7bc">
  <xsd:schema xmlns:xsd="http://www.w3.org/2001/XMLSchema" xmlns:xs="http://www.w3.org/2001/XMLSchema" xmlns:p="http://schemas.microsoft.com/office/2006/metadata/properties" xmlns:ns1="http://schemas.microsoft.com/sharepoint/v3" xmlns:ns2="beaf5f31-8cd1-41e4-a47a-7a8ecc96f470" targetNamespace="http://schemas.microsoft.com/office/2006/metadata/properties" ma:root="true" ma:fieldsID="b21af3bb3c8f651575448477e53d6a43" ns1:_="" ns2:_="">
    <xsd:import namespace="http://schemas.microsoft.com/sharepoint/v3"/>
    <xsd:import namespace="beaf5f31-8cd1-41e4-a47a-7a8ecc96f47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af5f31-8cd1-41e4-a47a-7a8ecc96f47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16437C-5292-4CE3-BD56-FBE96E1F624C}">
  <ds:schemaRefs>
    <ds:schemaRef ds:uri="http://schemas.microsoft.com/sharepoint/v3/contenttype/forms"/>
  </ds:schemaRefs>
</ds:datastoreItem>
</file>

<file path=customXml/itemProps2.xml><?xml version="1.0" encoding="utf-8"?>
<ds:datastoreItem xmlns:ds="http://schemas.openxmlformats.org/officeDocument/2006/customXml" ds:itemID="{23316849-2945-4E4B-AFAC-611F371219B6}">
  <ds:schemaRefs>
    <ds:schemaRef ds:uri="http://schemas.microsoft.com/office/2006/metadata/properties"/>
    <ds:schemaRef ds:uri="http://schemas.microsoft.com/office/infopath/2007/PartnerControls"/>
    <ds:schemaRef ds:uri="http://purl.org/dc/elements/1.1/"/>
    <ds:schemaRef ds:uri="http://schemas.microsoft.com/sharepoint/v3"/>
    <ds:schemaRef ds:uri="http://schemas.openxmlformats.org/package/2006/metadata/core-properties"/>
    <ds:schemaRef ds:uri="http://purl.org/dc/term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49122E39-CEEF-4484-A88B-FCEE04A2BBA0}"/>
</file>

<file path=docProps/app.xml><?xml version="1.0" encoding="utf-8"?>
<Properties xmlns="http://schemas.openxmlformats.org/officeDocument/2006/extended-properties" xmlns:vt="http://schemas.openxmlformats.org/officeDocument/2006/docPropsVTypes">
  <Template>template-sixteen10ratio</Template>
  <TotalTime>0</TotalTime>
  <Words>1991</Words>
  <Application>Microsoft Macintosh PowerPoint</Application>
  <PresentationFormat>On-screen Show (16:10)</PresentationFormat>
  <Paragraphs>227</Paragraphs>
  <Slides>29</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Arial,Sans-Serif</vt:lpstr>
      <vt:lpstr>Calibri</vt:lpstr>
      <vt:lpstr>Courier New</vt:lpstr>
      <vt:lpstr>Wingdings</vt:lpstr>
      <vt:lpstr>template-sixteen10ratio</vt:lpstr>
      <vt:lpstr>Using Participation to Build Behaviors for Student Success</vt:lpstr>
      <vt:lpstr>The problem</vt:lpstr>
      <vt:lpstr>What is participation?</vt:lpstr>
      <vt:lpstr>The inspiration</vt:lpstr>
      <vt:lpstr>The framework</vt:lpstr>
      <vt:lpstr>Why this?</vt:lpstr>
      <vt:lpstr>The courses</vt:lpstr>
      <vt:lpstr>How we adapted the framework</vt:lpstr>
      <vt:lpstr>Attendance and tardiness</vt:lpstr>
      <vt:lpstr>Preparation for class</vt:lpstr>
      <vt:lpstr>Participation in in-class activities</vt:lpstr>
      <vt:lpstr>Out-of-class review</vt:lpstr>
      <vt:lpstr>Participation in other ways</vt:lpstr>
      <vt:lpstr>The assignments</vt:lpstr>
      <vt:lpstr>Initial Self-Assessment and Goal-Setting</vt:lpstr>
      <vt:lpstr>Midterm self evaluation</vt:lpstr>
      <vt:lpstr>Participation Final Reflection</vt:lpstr>
      <vt:lpstr>The results</vt:lpstr>
      <vt:lpstr>The results</vt:lpstr>
      <vt:lpstr>The results</vt:lpstr>
      <vt:lpstr>The results.</vt:lpstr>
      <vt:lpstr>The results.</vt:lpstr>
      <vt:lpstr>The results.</vt:lpstr>
      <vt:lpstr>The results.</vt:lpstr>
      <vt:lpstr>The results.</vt:lpstr>
      <vt:lpstr>The results.</vt:lpstr>
      <vt:lpstr>The results.</vt:lpstr>
      <vt:lpstr>What did we learn?</vt:lpstr>
      <vt:lpstr>What did we learn?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Participation to Build Behaviors for Student Success</dc:title>
  <dc:creator>Speetzen, Erin</dc:creator>
  <cp:lastModifiedBy>Speetzen, Erin</cp:lastModifiedBy>
  <cp:revision>1</cp:revision>
  <cp:lastPrinted>2024-01-16T21:01:43Z</cp:lastPrinted>
  <dcterms:created xsi:type="dcterms:W3CDTF">2024-01-02T21:18:14Z</dcterms:created>
  <dcterms:modified xsi:type="dcterms:W3CDTF">2024-01-16T21:01:49Z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0x01010031C2BD8D2E863040A4391B36CAD370EA</vt:lpwstr>
  </property>
</Properties>
</file>