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14" r:id="rId5"/>
    <p:sldId id="321" r:id="rId6"/>
    <p:sldId id="317" r:id="rId7"/>
    <p:sldId id="328" r:id="rId8"/>
    <p:sldId id="322" r:id="rId9"/>
    <p:sldId id="33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6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DFE"/>
    <a:srgbClr val="D5DEFF"/>
    <a:srgbClr val="F6F7FF"/>
    <a:srgbClr val="DBDCE5"/>
    <a:srgbClr val="F0F1FB"/>
    <a:srgbClr val="DFE1F6"/>
    <a:srgbClr val="EEEFF5"/>
    <a:srgbClr val="DFE1EF"/>
    <a:srgbClr val="A9B1FF"/>
    <a:srgbClr val="F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020" autoAdjust="0"/>
  </p:normalViewPr>
  <p:slideViewPr>
    <p:cSldViewPr snapToGrid="0">
      <p:cViewPr>
        <p:scale>
          <a:sx n="60" d="100"/>
          <a:sy n="60" d="100"/>
        </p:scale>
        <p:origin x="1478" y="490"/>
      </p:cViewPr>
      <p:guideLst>
        <p:guide orient="horz" pos="1416"/>
        <p:guide orient="horz" pos="100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248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32BE22-BCF5-218A-BCDB-9D6463B9A4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C6B9B-3CD0-9D38-9EB7-8FC9403B85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62055-8DBD-6042-92AC-66DE479F90DE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5B14E-D4D7-1E40-CD23-AE797C2368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B73A30-F0E7-1854-D7A5-7F568CB337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43A2A-6559-1747-976A-DC26AF7BBE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12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1T01:38:09.328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15422 2493 24575,'9'-9'0,"0"-1"0,-1-1 0,8-11 0,-10 12 0,1 0 0,1 0 0,-1 1 0,11-9 0,68-63 0,127-156 0,6-3 0,-60 71 0,-122 132 0,2 1 0,2 2 0,55-36 0,30-23 0,-78 58 0,1 2 0,96-48 0,8-4 0,-76 39 0,3 3 0,92-35 0,11-12 0,-39 18 0,-102 53 0,313-127 0,-249 111 0,129-42 0,-154 55 0,0 3 0,130-13 0,-112 22 0,162-11 0,-145 16 0,168-29 0,-266 31 0,-1-1 0,0 0 0,0-2 0,-1 0 0,1-1 0,21-12 0,-12 5 0,0 2 0,1 1 0,0 0 0,1 2 0,0 1 0,1 1 0,0 2 0,0 0 0,0 2 0,0 1 0,35 2 0,67 3 0,250-2 0,-341-5 0,0-2 0,55-14 0,27-5 0,78-13 0,6-1 0,-122 26 0,-19 3 0,78-3 0,-99 10 0,0-1 0,0-2 0,74-21 0,-71 17 0,89-9 0,-30 6 0,-25 2 0,98 1 0,84 11 0,-101 1 0,-140-2 0,0 1 0,0 0 0,0 2 0,0 0 0,0 2 0,-1 0 0,0 1 0,0 1 0,38 19 0,-45-20 0,0 0 0,0 0 0,1-1 0,0-1 0,1 0 0,29 2 0,95-2 0,-29-2 0,-35 5 0,137 30 0,71 37 0,-12-2 0,554 72 0,-369-66 0,-282-53 0,-83-14 0,-58-5 0,-1 3 0,-1 0 0,0 2 0,32 16 0,8 1 0,169 76 0,-145-60 0,-22-7 0,129 88 0,-97-56 0,-23-14 0,139 122 0,54 86 0,-107-98 0,1 6 0,-73-71 0,-76-79 0,104 112 0,-100-104 0,-2 1 0,34 59 0,-38-56 0,-4-6 0,0 0 0,-2 1 0,18 57 0,1 40 0,61 324 0,-43 277 0,-41-531 0,-3-40 0,19 248 0,-10-190 0,-1-1 0,44 112 0,7 69 0,-57-285 0,23 482 0,-31-481 0,13 292 0,34-14 0,20 181 0,-48-277 0,-19-220 0,-3 1 0,-14 76 0,7-109 0,-2 0 0,-1-1 0,-3-1 0,-35 64 0,-14 34 0,12-5 0,-188 410 0,168-400 0,-125 210 0,-99 79 0,-39-26 0,-42-5 0,314-333 0,-3-3 0,-81 57 0,-160 94 0,238-167 0,-630 379 0,662-404 0,-1-2 0,-1-2 0,-1-2 0,0-1 0,-55 10 0,-219 25 0,109-20 0,-1368 175-1320,1257-170 1148,249-23 114,0 3 1,-103 35-1,26 2 169,-181 68 650,292-104-592,2 2 1,-44 29-1,52-31-121,0 0-1,-1-1 1,0-1-1,-1-1 1,-29 8-1,23-12-47,0-2 0,0-1 0,-53 2 0,-100-10 0,90 0 0,-582 12 0,526 0 0,-350 31 0,324-19 0,-1-6 0,-236-11 0,280-17 0,-163-37 0,223 36 0,-506-146 0,211 49 0,75 39 0,-325-39 0,2-9 0,365 64 0,28 4 0,-65-13 0,-810-85 0,994 141 0,1-6 0,-139-35 0,-234-69 0,160 50 0,291 68 0,0 0 0,0 2 0,0 1 0,1 1 0,-1 1 0,-36 10 0,-33 5 0,31-11 0,0-3 0,-1-3 0,-115-9 0,85-5 0,-180-46 0,-332-131-453,390 110 291,-304-116-1189,15-32 383,45-43 877,25-26 97,71 50-330,265 185 162,-181-81 0,220 119 380,-1 1 0,-2 4 0,-68-12 0,-200-18 1456,-28-6-596,-50-49-1024,-111-21-65,-22 14 11,-142-41 0,585 138 0,-135-3 0,-101 18 0,142 1 0,-1391-2 0,1102-14 0,339 1 0,-192-40 0,61-12 0,-415-155 0,588 182 0,2-6 0,2-3 0,-114-72 0,187 99 0,0 0 0,1-2 0,2 0 0,0-2 0,1 0 0,-21-32 0,-92-161 0,134 215 0,-77-152 0,68 130 0,1 1 0,1-1 0,1-1 0,2 1 0,-3-28 0,6 0 0,2 0 0,2 1 0,3-1 0,2 1 0,2 0 0,22-62 0,129-278 0,-97 265 0,5 2 0,101-134 0,-147 227 0,2 0 0,1 2 0,32-27 0,95-68 0,-112 91 0,-17 16 0,0 2 0,2 1 0,-1 0 0,2 2 0,0 1 0,41-10 0,-20 5 0,91-26 0,76-26 0,101-41 0,-233 84 0,164-24 0,-13 25 0,26-4 0,-184 16 0,100-27 0,517-138 0,-477 123 0,129-45 0,-98 25 0,541-189 0,-618 201 0,-40 15 0,222-86 0,82-35 0,8 24 0,-32 26 0,-365 105 0,94-21 0,178-21 0,146 9 0,136-8 0,-59 28 0,-364 21 0,76-11 0,34 0 0,586 14 0,-403 2 0,-321-3 0,167-25 0,-240 14 0,87-28 0,-26 7 0,142-19 0,-246 48 0,-1-2 0,0-2 0,0 0 0,-1-2 0,41-20 0,88-28 0,-53 22 0,2-7 0,79-28 0,-162 62 0,-1 0 0,0-1 0,-1-1 0,-1-1 0,0-1 0,-1-1 0,-1-1 0,35-33 0,12-7 0,2 4 0,114-66 0,-141 93 0,-7 5 0,-1-2 0,-1 0 0,43-40 0,110-110 0,-173 160 0,2 0 0,0 1 0,0 1 0,31-15 0,-29 17 0,-1-1 0,0-1 0,0-1 0,26-22 0,-27 17 0,-1 1 0,1 1 0,0 1 0,1 0 0,23-14 0,-23 16 0,0-1 0,0 0 0,22-22 0,-20 16 0,-3 7 0,0 0 0,1 1 0,1 1 0,0 0 0,0 1 0,36-11 0,-14 4 0,17-4 0,81-18 0,12-3 0,-125 31 0,0 0 0,-1-1 0,0-1 0,22-14 0,-28 12-53,-1-1 0,0 0 0,-1-1 0,0-1 0,18-25 0,-14 17-994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EE50A-AB77-49BE-9076-23C4C8D08BB2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9883-B744-4FDD-8623-D69A66650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4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4A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610010"/>
            <a:ext cx="8874306" cy="3585753"/>
          </a:xfrm>
        </p:spPr>
        <p:txBody>
          <a:bodyPr lIns="0" tIns="0" rIns="0" bIns="0" anchor="b">
            <a:noAutofit/>
          </a:bodyPr>
          <a:lstStyle>
            <a:lvl1pPr mar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185" y="4502448"/>
            <a:ext cx="8874306" cy="1441152"/>
          </a:xfrm>
        </p:spPr>
        <p:txBody>
          <a:bodyPr lIns="0" tIns="0" rIns="0" bIns="0"/>
          <a:lstStyle>
            <a:lvl1pPr marL="0" indent="0" algn="l">
              <a:buNone/>
              <a:defRPr sz="2400" b="1" i="0">
                <a:solidFill>
                  <a:srgbClr val="D4DDFE"/>
                </a:solidFill>
                <a:latin typeface="+mj-lt"/>
                <a:cs typeface="Arial Black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A65DB93-2357-6899-3DDD-DC79C877ADA2}"/>
              </a:ext>
            </a:extLst>
          </p:cNvPr>
          <p:cNvSpPr/>
          <p:nvPr userDrawn="1"/>
        </p:nvSpPr>
        <p:spPr>
          <a:xfrm>
            <a:off x="9729533" y="5801722"/>
            <a:ext cx="2115210" cy="1056278"/>
          </a:xfrm>
          <a:custGeom>
            <a:avLst/>
            <a:gdLst>
              <a:gd name="connsiteX0" fmla="*/ 1057605 w 2115210"/>
              <a:gd name="connsiteY0" fmla="*/ 0 h 1056278"/>
              <a:gd name="connsiteX1" fmla="*/ 2109820 w 2115210"/>
              <a:gd name="connsiteY1" fmla="*/ 949535 h 1056278"/>
              <a:gd name="connsiteX2" fmla="*/ 2115210 w 2115210"/>
              <a:gd name="connsiteY2" fmla="*/ 1056278 h 1056278"/>
              <a:gd name="connsiteX3" fmla="*/ 0 w 2115210"/>
              <a:gd name="connsiteY3" fmla="*/ 1056278 h 1056278"/>
              <a:gd name="connsiteX4" fmla="*/ 5390 w 2115210"/>
              <a:gd name="connsiteY4" fmla="*/ 949535 h 1056278"/>
              <a:gd name="connsiteX5" fmla="*/ 1057605 w 2115210"/>
              <a:gd name="connsiteY5" fmla="*/ 0 h 1056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5210" h="1056278">
                <a:moveTo>
                  <a:pt x="1057605" y="0"/>
                </a:moveTo>
                <a:cubicBezTo>
                  <a:pt x="1605234" y="0"/>
                  <a:pt x="2055657" y="416196"/>
                  <a:pt x="2109820" y="949535"/>
                </a:cubicBezTo>
                <a:lnTo>
                  <a:pt x="2115210" y="1056278"/>
                </a:lnTo>
                <a:lnTo>
                  <a:pt x="0" y="1056278"/>
                </a:lnTo>
                <a:lnTo>
                  <a:pt x="5390" y="949535"/>
                </a:lnTo>
                <a:cubicBezTo>
                  <a:pt x="59553" y="416196"/>
                  <a:pt x="509976" y="0"/>
                  <a:pt x="10576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1" name="Object 1" descr="preencoded.png">
            <a:extLst>
              <a:ext uri="{FF2B5EF4-FFF2-40B4-BE49-F238E27FC236}">
                <a16:creationId xmlns:a16="http://schemas.microsoft.com/office/drawing/2014/main" id="{056E6431-5C32-6197-AA1B-3763794313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9852" y="0"/>
            <a:ext cx="1574573" cy="395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D1A089D1-3F91-4EA1-F598-0EDD4632E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4F7EAC1-286D-2CE3-FFF2-96BE4C2E461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295400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53894D46-0144-7838-A645-3C35B58430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5400" y="3429000"/>
            <a:ext cx="3773778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127C6F7-85D7-FF83-7650-A1088544CA9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22822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28A9E30-DD50-8CF6-982F-9900C57AA86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22822" y="3429000"/>
            <a:ext cx="3773778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9EF52E1-6F3C-5D9B-32DC-A156BDDE28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647" b="72106"/>
          <a:stretch>
            <a:fillRect/>
          </a:stretch>
        </p:blipFill>
        <p:spPr>
          <a:xfrm>
            <a:off x="-1" y="4945020"/>
            <a:ext cx="5304866" cy="1912980"/>
          </a:xfrm>
          <a:custGeom>
            <a:avLst/>
            <a:gdLst>
              <a:gd name="connsiteX0" fmla="*/ 0 w 5304866"/>
              <a:gd name="connsiteY0" fmla="*/ 0 h 1912980"/>
              <a:gd name="connsiteX1" fmla="*/ 5304866 w 5304866"/>
              <a:gd name="connsiteY1" fmla="*/ 0 h 1912980"/>
              <a:gd name="connsiteX2" fmla="*/ 5304866 w 5304866"/>
              <a:gd name="connsiteY2" fmla="*/ 1912980 h 1912980"/>
              <a:gd name="connsiteX3" fmla="*/ 5304865 w 5304866"/>
              <a:gd name="connsiteY3" fmla="*/ 1912980 h 1912980"/>
              <a:gd name="connsiteX4" fmla="*/ 0 w 5304866"/>
              <a:gd name="connsiteY4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4866" h="1912980">
                <a:moveTo>
                  <a:pt x="0" y="0"/>
                </a:moveTo>
                <a:lnTo>
                  <a:pt x="5304866" y="0"/>
                </a:lnTo>
                <a:lnTo>
                  <a:pt x="5304866" y="1912980"/>
                </a:lnTo>
                <a:lnTo>
                  <a:pt x="5304865" y="1912980"/>
                </a:lnTo>
                <a:lnTo>
                  <a:pt x="0" y="1912980"/>
                </a:lnTo>
                <a:close/>
              </a:path>
            </a:pathLst>
          </a:cu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4510996E-0672-63AB-DCBF-25B251B22899}"/>
              </a:ext>
            </a:extLst>
          </p:cNvPr>
          <p:cNvSpPr/>
          <p:nvPr userDrawn="1"/>
        </p:nvSpPr>
        <p:spPr>
          <a:xfrm>
            <a:off x="10497680" y="0"/>
            <a:ext cx="1694321" cy="2692400"/>
          </a:xfrm>
          <a:custGeom>
            <a:avLst/>
            <a:gdLst>
              <a:gd name="connsiteX0" fmla="*/ 1346200 w 1694321"/>
              <a:gd name="connsiteY0" fmla="*/ 0 h 2692400"/>
              <a:gd name="connsiteX1" fmla="*/ 1617506 w 1694321"/>
              <a:gd name="connsiteY1" fmla="*/ 27350 h 2692400"/>
              <a:gd name="connsiteX2" fmla="*/ 1694321 w 1694321"/>
              <a:gd name="connsiteY2" fmla="*/ 47101 h 2692400"/>
              <a:gd name="connsiteX3" fmla="*/ 1694321 w 1694321"/>
              <a:gd name="connsiteY3" fmla="*/ 528114 h 2692400"/>
              <a:gd name="connsiteX4" fmla="*/ 1692265 w 1694321"/>
              <a:gd name="connsiteY4" fmla="*/ 526998 h 2692400"/>
              <a:gd name="connsiteX5" fmla="*/ 1346199 w 1694321"/>
              <a:gd name="connsiteY5" fmla="*/ 457130 h 2692400"/>
              <a:gd name="connsiteX6" fmla="*/ 457130 w 1694321"/>
              <a:gd name="connsiteY6" fmla="*/ 1346199 h 2692400"/>
              <a:gd name="connsiteX7" fmla="*/ 1346199 w 1694321"/>
              <a:gd name="connsiteY7" fmla="*/ 2235268 h 2692400"/>
              <a:gd name="connsiteX8" fmla="*/ 1692265 w 1694321"/>
              <a:gd name="connsiteY8" fmla="*/ 2165401 h 2692400"/>
              <a:gd name="connsiteX9" fmla="*/ 1694321 w 1694321"/>
              <a:gd name="connsiteY9" fmla="*/ 2164285 h 2692400"/>
              <a:gd name="connsiteX10" fmla="*/ 1694321 w 1694321"/>
              <a:gd name="connsiteY10" fmla="*/ 2645299 h 2692400"/>
              <a:gd name="connsiteX11" fmla="*/ 1617506 w 1694321"/>
              <a:gd name="connsiteY11" fmla="*/ 2665050 h 2692400"/>
              <a:gd name="connsiteX12" fmla="*/ 1346200 w 1694321"/>
              <a:gd name="connsiteY12" fmla="*/ 2692400 h 2692400"/>
              <a:gd name="connsiteX13" fmla="*/ 0 w 1694321"/>
              <a:gd name="connsiteY13" fmla="*/ 1346200 h 2692400"/>
              <a:gd name="connsiteX14" fmla="*/ 1346200 w 1694321"/>
              <a:gd name="connsiteY14" fmla="*/ 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94321" h="2692400">
                <a:moveTo>
                  <a:pt x="1346200" y="0"/>
                </a:moveTo>
                <a:cubicBezTo>
                  <a:pt x="1439136" y="0"/>
                  <a:pt x="1529872" y="9417"/>
                  <a:pt x="1617506" y="27350"/>
                </a:cubicBezTo>
                <a:lnTo>
                  <a:pt x="1694321" y="47101"/>
                </a:lnTo>
                <a:lnTo>
                  <a:pt x="1694321" y="528114"/>
                </a:lnTo>
                <a:lnTo>
                  <a:pt x="1692265" y="526998"/>
                </a:lnTo>
                <a:cubicBezTo>
                  <a:pt x="1585898" y="482008"/>
                  <a:pt x="1468954" y="457130"/>
                  <a:pt x="1346199" y="457130"/>
                </a:cubicBez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468954" y="2235268"/>
                  <a:pt x="1585898" y="2210390"/>
                  <a:pt x="1692265" y="2165401"/>
                </a:cubicBezTo>
                <a:lnTo>
                  <a:pt x="1694321" y="2164285"/>
                </a:lnTo>
                <a:lnTo>
                  <a:pt x="1694321" y="2645299"/>
                </a:lnTo>
                <a:lnTo>
                  <a:pt x="1617506" y="2665050"/>
                </a:lnTo>
                <a:cubicBezTo>
                  <a:pt x="1529872" y="2682983"/>
                  <a:pt x="143913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45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9B31B01D-6799-48A5-28CB-18D059844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4F7EAC1-286D-2CE3-FFF2-96BE4C2E461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295400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25221-A778-8D2D-4131-4EB7C15E96F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295401" y="3429000"/>
            <a:ext cx="3773778" cy="2558845"/>
          </a:xfrm>
        </p:spPr>
        <p:txBody>
          <a:bodyPr/>
          <a:lstStyle>
            <a:lvl1pPr marL="0" indent="0"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566928" indent="-283464">
              <a:spcBef>
                <a:spcPts val="1000"/>
              </a:spcBef>
              <a:defRPr sz="1800"/>
            </a:lvl3pPr>
            <a:lvl4pPr marL="850392" indent="-283464">
              <a:spcBef>
                <a:spcPts val="1000"/>
              </a:spcBef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127C6F7-85D7-FF83-7650-A1088544CA9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979827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19C2DFFA-1F01-A357-525E-918DEE3CFF3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979827" y="3444611"/>
            <a:ext cx="3773778" cy="2558845"/>
          </a:xfrm>
        </p:spPr>
        <p:txBody>
          <a:bodyPr/>
          <a:lstStyle>
            <a:lvl1pPr marL="0" indent="0"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566928" indent="-283464">
              <a:spcBef>
                <a:spcPts val="1000"/>
              </a:spcBef>
              <a:defRPr sz="1800"/>
            </a:lvl3pPr>
            <a:lvl4pPr marL="850392" indent="-283464">
              <a:spcBef>
                <a:spcPts val="1000"/>
              </a:spcBef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CC1D31-1A58-0955-7050-EC12CA42AF9F}"/>
              </a:ext>
            </a:extLst>
          </p:cNvPr>
          <p:cNvGrpSpPr/>
          <p:nvPr userDrawn="1"/>
        </p:nvGrpSpPr>
        <p:grpSpPr>
          <a:xfrm rot="10800000">
            <a:off x="9829617" y="4724034"/>
            <a:ext cx="2133966" cy="2133966"/>
            <a:chOff x="9654699" y="2229295"/>
            <a:chExt cx="2133966" cy="213396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33EBEA4-E496-D277-9742-756CF63AE6A6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FD4F8D5-4E6F-402B-2B42-248D213930DD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14" name="Graphic 13">
            <a:extLst>
              <a:ext uri="{FF2B5EF4-FFF2-40B4-BE49-F238E27FC236}">
                <a16:creationId xmlns:a16="http://schemas.microsoft.com/office/drawing/2014/main" id="{0B88FFF6-96F4-A5EC-5FA7-28B793F760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>
            <a:off x="7717670" y="0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27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1CBEC63C-AA69-807D-2A93-BC45B1BD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4949977" cy="162377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4F7EAC1-286D-2CE3-FFF2-96BE4C2E461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88164" y="2476500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53894D46-0144-7838-A645-3C35B58430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55962" y="2476500"/>
            <a:ext cx="3505200" cy="129100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BCCCB2B0-FA91-2B00-07E8-454DF4E8C899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457344" y="2476500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C208DBEE-F3AC-002B-D94F-58BCDF0827F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325142" y="2476500"/>
            <a:ext cx="3505200" cy="129100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Picture Placeholder 5">
            <a:extLst>
              <a:ext uri="{FF2B5EF4-FFF2-40B4-BE49-F238E27FC236}">
                <a16:creationId xmlns:a16="http://schemas.microsoft.com/office/drawing/2014/main" id="{8AB6090E-B445-CAD9-6D75-F89A9C013942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388164" y="4229100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00527DBE-FAF9-7AE6-659C-035A7089777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55962" y="4229100"/>
            <a:ext cx="3505200" cy="129100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Picture Placeholder 5">
            <a:extLst>
              <a:ext uri="{FF2B5EF4-FFF2-40B4-BE49-F238E27FC236}">
                <a16:creationId xmlns:a16="http://schemas.microsoft.com/office/drawing/2014/main" id="{B205B4BA-3FDF-ACE5-FC20-17EE755268B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57344" y="4229100"/>
            <a:ext cx="500634" cy="500634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18">
            <a:extLst>
              <a:ext uri="{FF2B5EF4-FFF2-40B4-BE49-F238E27FC236}">
                <a16:creationId xmlns:a16="http://schemas.microsoft.com/office/drawing/2014/main" id="{07B586C0-CA7D-6A7A-4BE7-8EC9D8C635E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325142" y="4229100"/>
            <a:ext cx="3505200" cy="129100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8C74DBB-978B-8EA5-44E6-3AF3F58B70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5028" b="67254"/>
          <a:stretch>
            <a:fillRect/>
          </a:stretch>
        </p:blipFill>
        <p:spPr>
          <a:xfrm>
            <a:off x="0" y="4612248"/>
            <a:ext cx="3769950" cy="2245753"/>
          </a:xfrm>
          <a:custGeom>
            <a:avLst/>
            <a:gdLst>
              <a:gd name="connsiteX0" fmla="*/ 0 w 3769950"/>
              <a:gd name="connsiteY0" fmla="*/ 0 h 2245753"/>
              <a:gd name="connsiteX1" fmla="*/ 3769950 w 3769950"/>
              <a:gd name="connsiteY1" fmla="*/ 0 h 2245753"/>
              <a:gd name="connsiteX2" fmla="*/ 3769950 w 3769950"/>
              <a:gd name="connsiteY2" fmla="*/ 2245753 h 2245753"/>
              <a:gd name="connsiteX3" fmla="*/ 0 w 3769950"/>
              <a:gd name="connsiteY3" fmla="*/ 2245753 h 224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950" h="2245753">
                <a:moveTo>
                  <a:pt x="0" y="0"/>
                </a:moveTo>
                <a:lnTo>
                  <a:pt x="3769950" y="0"/>
                </a:lnTo>
                <a:lnTo>
                  <a:pt x="3769950" y="2245753"/>
                </a:lnTo>
                <a:lnTo>
                  <a:pt x="0" y="2245753"/>
                </a:lnTo>
                <a:close/>
              </a:path>
            </a:pathLst>
          </a:cu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7D965D3-2ED5-0347-F848-6C2A1D36AE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55513" b="14154"/>
          <a:stretch>
            <a:fillRect/>
          </a:stretch>
        </p:blipFill>
        <p:spPr>
          <a:xfrm>
            <a:off x="9141088" y="970666"/>
            <a:ext cx="3050912" cy="5887335"/>
          </a:xfrm>
          <a:custGeom>
            <a:avLst/>
            <a:gdLst>
              <a:gd name="connsiteX0" fmla="*/ 0 w 3050912"/>
              <a:gd name="connsiteY0" fmla="*/ 0 h 5887335"/>
              <a:gd name="connsiteX1" fmla="*/ 3050912 w 3050912"/>
              <a:gd name="connsiteY1" fmla="*/ 0 h 5887335"/>
              <a:gd name="connsiteX2" fmla="*/ 3050912 w 3050912"/>
              <a:gd name="connsiteY2" fmla="*/ 5887335 h 5887335"/>
              <a:gd name="connsiteX3" fmla="*/ 0 w 3050912"/>
              <a:gd name="connsiteY3" fmla="*/ 5887335 h 588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912" h="5887335">
                <a:moveTo>
                  <a:pt x="0" y="0"/>
                </a:moveTo>
                <a:lnTo>
                  <a:pt x="3050912" y="0"/>
                </a:lnTo>
                <a:lnTo>
                  <a:pt x="3050912" y="5887335"/>
                </a:lnTo>
                <a:lnTo>
                  <a:pt x="0" y="5887335"/>
                </a:lnTo>
                <a:close/>
              </a:path>
            </a:pathLst>
          </a:cu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06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48AC6985-AA41-BCAE-CEDF-E736D973B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279400"/>
            <a:ext cx="8874306" cy="3251571"/>
          </a:xfrm>
        </p:spPr>
        <p:txBody>
          <a:bodyPr lIns="0" tIns="0" rIns="0" bIns="0" anchor="b">
            <a:noAutofit/>
          </a:bodyPr>
          <a:lstStyle>
            <a:lvl1pPr mar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7B85660-94E4-85D1-95CA-415513A03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185" y="3837656"/>
            <a:ext cx="8874306" cy="207615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1" i="0">
                <a:solidFill>
                  <a:srgbClr val="D4DDFE"/>
                </a:solidFill>
                <a:latin typeface="+mj-lt"/>
                <a:cs typeface="Arial Black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108B6DF-70B6-3DE6-4253-3C4926B86A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8A5B9066-F7A6-6231-330D-A498C543A6A1}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e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AB13D922-479E-0DC1-5C55-F4D7A550448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388164" y="2476500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E0CDAE70-42DC-AB0D-6734-B9944B7993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62" y="2476500"/>
            <a:ext cx="3708401" cy="6858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9443615E-62BC-2D46-B8BA-FD3A72B7BAB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388164" y="3484562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CBD4E95C-EAA1-DCCF-D975-37EE3FBD915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255962" y="3484562"/>
            <a:ext cx="3708401" cy="6858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4" name="Picture Placeholder 5">
            <a:extLst>
              <a:ext uri="{FF2B5EF4-FFF2-40B4-BE49-F238E27FC236}">
                <a16:creationId xmlns:a16="http://schemas.microsoft.com/office/drawing/2014/main" id="{8EF5E933-304E-1D0F-2544-A608B4EE087F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388164" y="4492625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03014695-7138-84E3-3225-87977FD8E49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55962" y="4492625"/>
            <a:ext cx="3708401" cy="6858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3606A3B-5B75-C830-0580-02B3AF648B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5B92DB2-64DD-608F-360F-52958A93EB5B}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53F7E88-2097-D325-6D72-678AA2F5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1542C44-78F9-C385-BA13-32EF29E328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5403" y="2487613"/>
            <a:ext cx="2603497" cy="554038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2" name="Text Placeholder 15">
            <a:extLst>
              <a:ext uri="{FF2B5EF4-FFF2-40B4-BE49-F238E27FC236}">
                <a16:creationId xmlns:a16="http://schemas.microsoft.com/office/drawing/2014/main" id="{E3F465DB-04AD-D2AA-978D-7B88D2F319F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74970" y="2487613"/>
            <a:ext cx="2603497" cy="554038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379A3659-EC2D-312F-1FA2-2C3208B35D4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54537" y="2487613"/>
            <a:ext cx="2604092" cy="554038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D8352836-701E-DDA9-602B-1CF2FD54A75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3286458"/>
            <a:ext cx="2603500" cy="55403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20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8">
            <a:extLst>
              <a:ext uri="{FF2B5EF4-FFF2-40B4-BE49-F238E27FC236}">
                <a16:creationId xmlns:a16="http://schemas.microsoft.com/office/drawing/2014/main" id="{2B9A4520-E4E7-3735-9AA4-F886868CDA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74967" y="3286458"/>
            <a:ext cx="2603500" cy="55403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20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8">
            <a:extLst>
              <a:ext uri="{FF2B5EF4-FFF2-40B4-BE49-F238E27FC236}">
                <a16:creationId xmlns:a16="http://schemas.microsoft.com/office/drawing/2014/main" id="{2ED3CCCC-5B50-BA18-C9CF-82C1113391F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54534" y="3286458"/>
            <a:ext cx="2603500" cy="55403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20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49446AE-6E14-9EAD-CCAA-C1EC91FDAD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4945" b="66188"/>
          <a:stretch>
            <a:fillRect/>
          </a:stretch>
        </p:blipFill>
        <p:spPr>
          <a:xfrm>
            <a:off x="7730504" y="4539146"/>
            <a:ext cx="4461496" cy="2318855"/>
          </a:xfrm>
          <a:custGeom>
            <a:avLst/>
            <a:gdLst>
              <a:gd name="connsiteX0" fmla="*/ 0 w 4461496"/>
              <a:gd name="connsiteY0" fmla="*/ 0 h 2318855"/>
              <a:gd name="connsiteX1" fmla="*/ 4461496 w 4461496"/>
              <a:gd name="connsiteY1" fmla="*/ 0 h 2318855"/>
              <a:gd name="connsiteX2" fmla="*/ 4461496 w 4461496"/>
              <a:gd name="connsiteY2" fmla="*/ 2318855 h 2318855"/>
              <a:gd name="connsiteX3" fmla="*/ 0 w 4461496"/>
              <a:gd name="connsiteY3" fmla="*/ 2318855 h 2318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1496" h="2318855">
                <a:moveTo>
                  <a:pt x="0" y="0"/>
                </a:moveTo>
                <a:lnTo>
                  <a:pt x="4461496" y="0"/>
                </a:lnTo>
                <a:lnTo>
                  <a:pt x="4461496" y="2318855"/>
                </a:lnTo>
                <a:lnTo>
                  <a:pt x="0" y="2318855"/>
                </a:lnTo>
                <a:close/>
              </a:path>
            </a:pathLst>
          </a:cu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7788B2DA-5890-0F11-581C-A9189E008CE1}"/>
              </a:ext>
            </a:extLst>
          </p:cNvPr>
          <p:cNvGrpSpPr/>
          <p:nvPr userDrawn="1"/>
        </p:nvGrpSpPr>
        <p:grpSpPr>
          <a:xfrm rot="5400000">
            <a:off x="10058034" y="23582"/>
            <a:ext cx="2133966" cy="2133966"/>
            <a:chOff x="9654699" y="2229295"/>
            <a:chExt cx="2133966" cy="2133966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C0B013B-DCAB-56B5-B1A1-0962EFCDAD0E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7E9164D-468F-6ABB-E014-8357739493BA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53894D46-0144-7838-A645-3C35B58430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5400" y="4085303"/>
            <a:ext cx="2603500" cy="1902542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18">
            <a:extLst>
              <a:ext uri="{FF2B5EF4-FFF2-40B4-BE49-F238E27FC236}">
                <a16:creationId xmlns:a16="http://schemas.microsoft.com/office/drawing/2014/main" id="{5949D5F3-7F2A-1CB3-9ED4-ECFC804C9F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4967" y="4085303"/>
            <a:ext cx="2603500" cy="1902542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8">
            <a:extLst>
              <a:ext uri="{FF2B5EF4-FFF2-40B4-BE49-F238E27FC236}">
                <a16:creationId xmlns:a16="http://schemas.microsoft.com/office/drawing/2014/main" id="{874E81CB-4A9F-BEB8-37D9-EF50A848EC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54534" y="4085303"/>
            <a:ext cx="2603500" cy="1902542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172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EAF34004-C8D7-0BF6-E972-61781179D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4F7EAC1-286D-2CE3-FFF2-96BE4C2E461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295400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5">
            <a:extLst>
              <a:ext uri="{FF2B5EF4-FFF2-40B4-BE49-F238E27FC236}">
                <a16:creationId xmlns:a16="http://schemas.microsoft.com/office/drawing/2014/main" id="{D9C1F6F0-4FC6-1160-0C8F-975ECDECAF3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74967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6EF1040F-3507-9529-F7BA-DEF2138BAC8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454534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53894D46-0144-7838-A645-3C35B58430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5400" y="3429000"/>
            <a:ext cx="2603500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18">
            <a:extLst>
              <a:ext uri="{FF2B5EF4-FFF2-40B4-BE49-F238E27FC236}">
                <a16:creationId xmlns:a16="http://schemas.microsoft.com/office/drawing/2014/main" id="{5949D5F3-7F2A-1CB3-9ED4-ECFC804C9F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4967" y="3429000"/>
            <a:ext cx="2603500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8">
            <a:extLst>
              <a:ext uri="{FF2B5EF4-FFF2-40B4-BE49-F238E27FC236}">
                <a16:creationId xmlns:a16="http://schemas.microsoft.com/office/drawing/2014/main" id="{874E81CB-4A9F-BEB8-37D9-EF50A848EC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54534" y="3429000"/>
            <a:ext cx="2603500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AF93679A-06AD-D46C-BEB8-62FEE039D4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46320" r="60054"/>
          <a:stretch>
            <a:fillRect/>
          </a:stretch>
        </p:blipFill>
        <p:spPr>
          <a:xfrm>
            <a:off x="9452531" y="0"/>
            <a:ext cx="2739468" cy="3681345"/>
          </a:xfrm>
          <a:custGeom>
            <a:avLst/>
            <a:gdLst>
              <a:gd name="connsiteX0" fmla="*/ 0 w 2739468"/>
              <a:gd name="connsiteY0" fmla="*/ 0 h 3681345"/>
              <a:gd name="connsiteX1" fmla="*/ 2739468 w 2739468"/>
              <a:gd name="connsiteY1" fmla="*/ 0 h 3681345"/>
              <a:gd name="connsiteX2" fmla="*/ 2739468 w 2739468"/>
              <a:gd name="connsiteY2" fmla="*/ 3681345 h 3681345"/>
              <a:gd name="connsiteX3" fmla="*/ 0 w 2739468"/>
              <a:gd name="connsiteY3" fmla="*/ 3681345 h 3681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9468" h="3681345">
                <a:moveTo>
                  <a:pt x="0" y="0"/>
                </a:moveTo>
                <a:lnTo>
                  <a:pt x="2739468" y="0"/>
                </a:lnTo>
                <a:lnTo>
                  <a:pt x="2739468" y="3681345"/>
                </a:lnTo>
                <a:lnTo>
                  <a:pt x="0" y="3681345"/>
                </a:lnTo>
                <a:close/>
              </a:path>
            </a:pathLst>
          </a:custGeom>
        </p:spPr>
      </p:pic>
      <p:sp>
        <p:nvSpPr>
          <p:cNvPr id="4" name="Freeform 3">
            <a:extLst>
              <a:ext uri="{FF2B5EF4-FFF2-40B4-BE49-F238E27FC236}">
                <a16:creationId xmlns:a16="http://schemas.microsoft.com/office/drawing/2014/main" id="{504F2DB4-4E28-277B-9867-CFC84603650B}"/>
              </a:ext>
            </a:extLst>
          </p:cNvPr>
          <p:cNvSpPr/>
          <p:nvPr userDrawn="1"/>
        </p:nvSpPr>
        <p:spPr>
          <a:xfrm>
            <a:off x="0" y="4094798"/>
            <a:ext cx="1057676" cy="2115352"/>
          </a:xfrm>
          <a:custGeom>
            <a:avLst/>
            <a:gdLst>
              <a:gd name="connsiteX0" fmla="*/ 0 w 1057676"/>
              <a:gd name="connsiteY0" fmla="*/ 0 h 2115352"/>
              <a:gd name="connsiteX1" fmla="*/ 1057676 w 1057676"/>
              <a:gd name="connsiteY1" fmla="*/ 1057676 h 2115352"/>
              <a:gd name="connsiteX2" fmla="*/ 0 w 1057676"/>
              <a:gd name="connsiteY2" fmla="*/ 2115352 h 211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7676" h="2115352">
                <a:moveTo>
                  <a:pt x="0" y="0"/>
                </a:moveTo>
                <a:cubicBezTo>
                  <a:pt x="584138" y="0"/>
                  <a:pt x="1057676" y="473538"/>
                  <a:pt x="1057676" y="1057676"/>
                </a:cubicBezTo>
                <a:cubicBezTo>
                  <a:pt x="1057676" y="1641814"/>
                  <a:pt x="584138" y="2115352"/>
                  <a:pt x="0" y="21153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7739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hart or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D978EB2-1AE7-BB87-954B-F3DBF5080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4433915" cy="1695777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56819AD3-FA3D-23B3-8AB9-1E5B078B54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5402" y="2743200"/>
            <a:ext cx="3657598" cy="3187700"/>
          </a:xfrm>
        </p:spPr>
        <p:txBody>
          <a:bodyPr lIns="0" tIns="0" rIns="0" bIns="0">
            <a:noAutofit/>
          </a:bodyPr>
          <a:lstStyle>
            <a:lvl1pPr marL="285750" indent="-283464">
              <a:buFont typeface="Arial" panose="020B0604020202020204" pitchFamily="34" charset="0"/>
              <a:buChar char="•"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DEDCEA88-E3F7-FC47-F274-E58409CC4E7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7407" y="1054099"/>
            <a:ext cx="5657793" cy="4889501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dirty="0"/>
              <a:t>SmartArt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1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B29A2F3-C289-9762-6F9F-DA18D322D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56819AD3-FA3D-23B3-8AB9-1E5B078B54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5401" y="2476500"/>
            <a:ext cx="4495801" cy="34544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 b="1" i="0">
                <a:latin typeface="Arial Black" panose="020B0604020202020204" pitchFamily="34" charset="0"/>
                <a:cs typeface="Arial Black" panose="020B06040202020202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C365DF2-FE3C-3232-AB75-C282AFD43D64}"/>
              </a:ext>
            </a:extLst>
          </p:cNvPr>
          <p:cNvSpPr/>
          <p:nvPr userDrawn="1"/>
        </p:nvSpPr>
        <p:spPr>
          <a:xfrm>
            <a:off x="9638466" y="3991499"/>
            <a:ext cx="2115351" cy="21153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920871AE-D105-49BC-6CB6-BC68EC55DA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>
            <a:off x="7717670" y="0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  <p:sp>
        <p:nvSpPr>
          <p:cNvPr id="16" name="Freeform 15">
            <a:extLst>
              <a:ext uri="{FF2B5EF4-FFF2-40B4-BE49-F238E27FC236}">
                <a16:creationId xmlns:a16="http://schemas.microsoft.com/office/drawing/2014/main" id="{39644024-6839-A3FA-9801-8CE700F9EC99}"/>
              </a:ext>
            </a:extLst>
          </p:cNvPr>
          <p:cNvSpPr/>
          <p:nvPr userDrawn="1"/>
        </p:nvSpPr>
        <p:spPr>
          <a:xfrm>
            <a:off x="10198293" y="4875419"/>
            <a:ext cx="1993707" cy="1982581"/>
          </a:xfrm>
          <a:custGeom>
            <a:avLst/>
            <a:gdLst>
              <a:gd name="connsiteX0" fmla="*/ 1993707 w 1993707"/>
              <a:gd name="connsiteY0" fmla="*/ 1952030 h 1982581"/>
              <a:gd name="connsiteX1" fmla="*/ 1993707 w 1993707"/>
              <a:gd name="connsiteY1" fmla="*/ 1982581 h 1982581"/>
              <a:gd name="connsiteX2" fmla="*/ 1965515 w 1993707"/>
              <a:gd name="connsiteY2" fmla="*/ 1982581 h 1982581"/>
              <a:gd name="connsiteX3" fmla="*/ 1974866 w 1993707"/>
              <a:gd name="connsiteY3" fmla="*/ 1974866 h 1982581"/>
              <a:gd name="connsiteX4" fmla="*/ 1346200 w 1993707"/>
              <a:gd name="connsiteY4" fmla="*/ 0 h 1982581"/>
              <a:gd name="connsiteX5" fmla="*/ 1987879 w 1993707"/>
              <a:gd name="connsiteY5" fmla="*/ 162479 h 1982581"/>
              <a:gd name="connsiteX6" fmla="*/ 1993707 w 1993707"/>
              <a:gd name="connsiteY6" fmla="*/ 166020 h 1982581"/>
              <a:gd name="connsiteX7" fmla="*/ 1993707 w 1993707"/>
              <a:gd name="connsiteY7" fmla="*/ 740369 h 1982581"/>
              <a:gd name="connsiteX8" fmla="*/ 1974866 w 1993707"/>
              <a:gd name="connsiteY8" fmla="*/ 717533 h 1982581"/>
              <a:gd name="connsiteX9" fmla="*/ 1346199 w 1993707"/>
              <a:gd name="connsiteY9" fmla="*/ 457130 h 1982581"/>
              <a:gd name="connsiteX10" fmla="*/ 457130 w 1993707"/>
              <a:gd name="connsiteY10" fmla="*/ 1346199 h 1982581"/>
              <a:gd name="connsiteX11" fmla="*/ 717532 w 1993707"/>
              <a:gd name="connsiteY11" fmla="*/ 1974866 h 1982581"/>
              <a:gd name="connsiteX12" fmla="*/ 726883 w 1993707"/>
              <a:gd name="connsiteY12" fmla="*/ 1982581 h 1982581"/>
              <a:gd name="connsiteX13" fmla="*/ 159927 w 1993707"/>
              <a:gd name="connsiteY13" fmla="*/ 1982581 h 1982581"/>
              <a:gd name="connsiteX14" fmla="*/ 105791 w 1993707"/>
              <a:gd name="connsiteY14" fmla="*/ 1870202 h 1982581"/>
              <a:gd name="connsiteX15" fmla="*/ 0 w 1993707"/>
              <a:gd name="connsiteY15" fmla="*/ 1346200 h 1982581"/>
              <a:gd name="connsiteX16" fmla="*/ 1346200 w 1993707"/>
              <a:gd name="connsiteY16" fmla="*/ 0 h 198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93707" h="1982581">
                <a:moveTo>
                  <a:pt x="1993707" y="1952030"/>
                </a:moveTo>
                <a:lnTo>
                  <a:pt x="1993707" y="1982581"/>
                </a:lnTo>
                <a:lnTo>
                  <a:pt x="1965515" y="1982581"/>
                </a:lnTo>
                <a:lnTo>
                  <a:pt x="1974866" y="1974866"/>
                </a:lnTo>
                <a:close/>
                <a:moveTo>
                  <a:pt x="1346200" y="0"/>
                </a:moveTo>
                <a:cubicBezTo>
                  <a:pt x="1578539" y="0"/>
                  <a:pt x="1797131" y="58859"/>
                  <a:pt x="1987879" y="162479"/>
                </a:cubicBezTo>
                <a:lnTo>
                  <a:pt x="1993707" y="166020"/>
                </a:lnTo>
                <a:lnTo>
                  <a:pt x="1993707" y="740369"/>
                </a:lnTo>
                <a:lnTo>
                  <a:pt x="1974866" y="717533"/>
                </a:lnTo>
                <a:cubicBezTo>
                  <a:pt x="1813976" y="556643"/>
                  <a:pt x="1591708" y="457130"/>
                  <a:pt x="1346199" y="457130"/>
                </a:cubicBez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591709"/>
                  <a:pt x="556643" y="1813976"/>
                  <a:pt x="717532" y="1974866"/>
                </a:cubicBezTo>
                <a:lnTo>
                  <a:pt x="726883" y="1982581"/>
                </a:lnTo>
                <a:lnTo>
                  <a:pt x="159927" y="1982581"/>
                </a:lnTo>
                <a:lnTo>
                  <a:pt x="105791" y="1870202"/>
                </a:lnTo>
                <a:cubicBezTo>
                  <a:pt x="37670" y="1709145"/>
                  <a:pt x="0" y="1532072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611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9A77AE4-6D69-28DE-CC84-F7991882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56819AD3-FA3D-23B3-8AB9-1E5B078B54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5401" y="2476500"/>
            <a:ext cx="4495801" cy="34544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2" name="Object 1" descr="preencoded.png">
            <a:extLst>
              <a:ext uri="{FF2B5EF4-FFF2-40B4-BE49-F238E27FC236}">
                <a16:creationId xmlns:a16="http://schemas.microsoft.com/office/drawing/2014/main" id="{269C21E5-B8EE-7438-A771-34BC8006E1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385898" y="0"/>
            <a:ext cx="1574573" cy="395446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8F333FA-6DDE-DB6C-73BB-FE8387977425}"/>
              </a:ext>
            </a:extLst>
          </p:cNvPr>
          <p:cNvSpPr/>
          <p:nvPr userDrawn="1"/>
        </p:nvSpPr>
        <p:spPr>
          <a:xfrm>
            <a:off x="9115508" y="4240999"/>
            <a:ext cx="2115351" cy="21153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579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455275E-28AB-F0B7-E799-5116B1120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56819AD3-FA3D-23B3-8AB9-1E5B078B54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5401" y="2476500"/>
            <a:ext cx="4495801" cy="34544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0B2CA14-03DC-FC05-7713-E0261B4B2F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642" b="69630"/>
          <a:stretch>
            <a:fillRect/>
          </a:stretch>
        </p:blipFill>
        <p:spPr>
          <a:xfrm>
            <a:off x="1" y="4775200"/>
            <a:ext cx="6608233" cy="2082800"/>
          </a:xfrm>
          <a:custGeom>
            <a:avLst/>
            <a:gdLst>
              <a:gd name="connsiteX0" fmla="*/ 0 w 6608233"/>
              <a:gd name="connsiteY0" fmla="*/ 0 h 2082800"/>
              <a:gd name="connsiteX1" fmla="*/ 6608233 w 6608233"/>
              <a:gd name="connsiteY1" fmla="*/ 0 h 2082800"/>
              <a:gd name="connsiteX2" fmla="*/ 6608233 w 6608233"/>
              <a:gd name="connsiteY2" fmla="*/ 2082800 h 2082800"/>
              <a:gd name="connsiteX3" fmla="*/ 0 w 6608233"/>
              <a:gd name="connsiteY3" fmla="*/ 2082800 h 208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08233" h="2082800">
                <a:moveTo>
                  <a:pt x="0" y="0"/>
                </a:moveTo>
                <a:lnTo>
                  <a:pt x="6608233" y="0"/>
                </a:lnTo>
                <a:lnTo>
                  <a:pt x="6608233" y="2082800"/>
                </a:lnTo>
                <a:lnTo>
                  <a:pt x="0" y="2082800"/>
                </a:lnTo>
                <a:close/>
              </a:path>
            </a:pathLst>
          </a:custGeom>
        </p:spPr>
      </p:pic>
      <p:sp>
        <p:nvSpPr>
          <p:cNvPr id="5" name="Freeform 4">
            <a:extLst>
              <a:ext uri="{FF2B5EF4-FFF2-40B4-BE49-F238E27FC236}">
                <a16:creationId xmlns:a16="http://schemas.microsoft.com/office/drawing/2014/main" id="{5EC223C2-E475-8E7A-48D4-A9BC2EB6931C}"/>
              </a:ext>
            </a:extLst>
          </p:cNvPr>
          <p:cNvSpPr/>
          <p:nvPr userDrawn="1"/>
        </p:nvSpPr>
        <p:spPr>
          <a:xfrm>
            <a:off x="9363677" y="1523310"/>
            <a:ext cx="2692400" cy="2692400"/>
          </a:xfrm>
          <a:custGeom>
            <a:avLst/>
            <a:gdLst>
              <a:gd name="connsiteX0" fmla="*/ 1346200 w 2692400"/>
              <a:gd name="connsiteY0" fmla="*/ 0 h 2692400"/>
              <a:gd name="connsiteX1" fmla="*/ 2692400 w 2692400"/>
              <a:gd name="connsiteY1" fmla="*/ 1346200 h 2692400"/>
              <a:gd name="connsiteX2" fmla="*/ 1346200 w 2692400"/>
              <a:gd name="connsiteY2" fmla="*/ 2692400 h 2692400"/>
              <a:gd name="connsiteX3" fmla="*/ 0 w 2692400"/>
              <a:gd name="connsiteY3" fmla="*/ 1346200 h 2692400"/>
              <a:gd name="connsiteX4" fmla="*/ 1346200 w 2692400"/>
              <a:gd name="connsiteY4" fmla="*/ 0 h 2692400"/>
              <a:gd name="connsiteX5" fmla="*/ 1346199 w 2692400"/>
              <a:gd name="connsiteY5" fmla="*/ 457130 h 2692400"/>
              <a:gd name="connsiteX6" fmla="*/ 457130 w 2692400"/>
              <a:gd name="connsiteY6" fmla="*/ 1346199 h 2692400"/>
              <a:gd name="connsiteX7" fmla="*/ 1346199 w 2692400"/>
              <a:gd name="connsiteY7" fmla="*/ 2235268 h 2692400"/>
              <a:gd name="connsiteX8" fmla="*/ 2235268 w 2692400"/>
              <a:gd name="connsiteY8" fmla="*/ 1346199 h 2692400"/>
              <a:gd name="connsiteX9" fmla="*/ 1346199 w 2692400"/>
              <a:gd name="connsiteY9" fmla="*/ 45713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2400" h="2692400">
                <a:moveTo>
                  <a:pt x="1346200" y="0"/>
                </a:moveTo>
                <a:cubicBezTo>
                  <a:pt x="2089686" y="0"/>
                  <a:pt x="2692400" y="602714"/>
                  <a:pt x="2692400" y="1346200"/>
                </a:cubicBezTo>
                <a:cubicBezTo>
                  <a:pt x="2692400" y="2089686"/>
                  <a:pt x="208968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  <a:moveTo>
                  <a:pt x="1346199" y="457130"/>
                </a:move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837218" y="2235268"/>
                  <a:pt x="2235268" y="1837218"/>
                  <a:pt x="2235268" y="1346199"/>
                </a:cubicBezTo>
                <a:cubicBezTo>
                  <a:pt x="2235268" y="855180"/>
                  <a:pt x="1837218" y="457130"/>
                  <a:pt x="1346199" y="457130"/>
                </a:cubicBezTo>
                <a:close/>
              </a:path>
            </a:pathLst>
          </a:custGeom>
          <a:solidFill>
            <a:srgbClr val="D5D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D9D7CE-BCD9-0B12-1945-C5FFE31A7DAE}"/>
              </a:ext>
            </a:extLst>
          </p:cNvPr>
          <p:cNvSpPr/>
          <p:nvPr userDrawn="1"/>
        </p:nvSpPr>
        <p:spPr>
          <a:xfrm>
            <a:off x="8907309" y="136525"/>
            <a:ext cx="2115351" cy="21153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636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52DD956C-BC83-8F97-6FF5-5A11028F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D5364683-E8FF-8D94-04BD-2DF0086DB12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295400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B1592037-0F29-1473-3EA8-7A7812DF3A3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5400" y="3429000"/>
            <a:ext cx="3773778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CE6D5275-4C73-11F2-4948-8DD43F836F7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22822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FDF0F72F-56B8-7E37-B80A-49A9D92550A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22822" y="3429000"/>
            <a:ext cx="3773778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A22F8239-92F5-595B-5DD3-ACBA1C19E6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73895"/>
          <a:stretch>
            <a:fillRect/>
          </a:stretch>
        </p:blipFill>
        <p:spPr>
          <a:xfrm>
            <a:off x="3459002" y="4945020"/>
            <a:ext cx="7328137" cy="1912980"/>
          </a:xfrm>
          <a:custGeom>
            <a:avLst/>
            <a:gdLst>
              <a:gd name="connsiteX0" fmla="*/ 0 w 7328137"/>
              <a:gd name="connsiteY0" fmla="*/ 0 h 1912980"/>
              <a:gd name="connsiteX1" fmla="*/ 7328137 w 7328137"/>
              <a:gd name="connsiteY1" fmla="*/ 0 h 1912980"/>
              <a:gd name="connsiteX2" fmla="*/ 7328137 w 7328137"/>
              <a:gd name="connsiteY2" fmla="*/ 1912980 h 1912980"/>
              <a:gd name="connsiteX3" fmla="*/ 0 w 7328137"/>
              <a:gd name="connsiteY3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137" h="1912980">
                <a:moveTo>
                  <a:pt x="0" y="0"/>
                </a:moveTo>
                <a:lnTo>
                  <a:pt x="7328137" y="0"/>
                </a:lnTo>
                <a:lnTo>
                  <a:pt x="7328137" y="1912980"/>
                </a:lnTo>
                <a:lnTo>
                  <a:pt x="0" y="1912980"/>
                </a:lnTo>
                <a:close/>
              </a:path>
            </a:pathLst>
          </a:cu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F9E987C-6F3E-FB11-D796-2D5F9075A7FF}"/>
              </a:ext>
            </a:extLst>
          </p:cNvPr>
          <p:cNvGrpSpPr/>
          <p:nvPr userDrawn="1"/>
        </p:nvGrpSpPr>
        <p:grpSpPr>
          <a:xfrm rot="10800000">
            <a:off x="9829617" y="0"/>
            <a:ext cx="2133966" cy="2133966"/>
            <a:chOff x="9654699" y="2229295"/>
            <a:chExt cx="2133966" cy="2133966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3342B09-3192-492F-3F5F-19163C83F9EE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62E2B15-36A9-C2C7-6306-EEA512B646D0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86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10569630" cy="10687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185" y="1825625"/>
            <a:ext cx="1056963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1491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7309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8" r:id="rId4"/>
    <p:sldLayoutId id="2147483669" r:id="rId5"/>
    <p:sldLayoutId id="2147483670" r:id="rId6"/>
    <p:sldLayoutId id="2147483672" r:id="rId7"/>
    <p:sldLayoutId id="2147483675" r:id="rId8"/>
    <p:sldLayoutId id="2147483671" r:id="rId9"/>
    <p:sldLayoutId id="2147483673" r:id="rId10"/>
    <p:sldLayoutId id="2147483677" r:id="rId11"/>
    <p:sldLayoutId id="2147483676" r:id="rId12"/>
    <p:sldLayoutId id="2147483656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spc="100" baseline="0">
          <a:solidFill>
            <a:schemeClr val="bg1"/>
          </a:solidFill>
          <a:latin typeface="+mj-lt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15D2-7F57-AF2A-38D7-558098789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1463847"/>
            <a:ext cx="8874306" cy="3585753"/>
          </a:xfrm>
        </p:spPr>
        <p:txBody>
          <a:bodyPr/>
          <a:lstStyle/>
          <a:p>
            <a:r>
              <a:rPr lang="en-US" dirty="0"/>
              <a:t>How to Survive Final          Exam               Week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E908BD0-253F-49CE-5FF4-2E5344641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816" y="1806160"/>
            <a:ext cx="6898999" cy="481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40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2BDAA0-D9B4-F6CB-60C2-FDD90BFA6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7370790" cy="961899"/>
          </a:xfrm>
        </p:spPr>
        <p:txBody>
          <a:bodyPr/>
          <a:lstStyle/>
          <a:p>
            <a:r>
              <a:rPr lang="en-US" dirty="0"/>
              <a:t>STREAMLINE YOUR LIFE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(FOR THE NEXT TWO WEEKS)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E4430A9-1918-79AF-EC13-5961145941FF}"/>
              </a:ext>
            </a:extLst>
          </p:cNvPr>
          <p:cNvSpPr txBox="1">
            <a:spLocks/>
          </p:cNvSpPr>
          <p:nvPr/>
        </p:nvSpPr>
        <p:spPr>
          <a:xfrm>
            <a:off x="811185" y="2647950"/>
            <a:ext cx="5513415" cy="581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Let the appropriate people know that you would like to cut back on:</a:t>
            </a:r>
          </a:p>
        </p:txBody>
      </p:sp>
      <p:pic>
        <p:nvPicPr>
          <p:cNvPr id="11" name="Graphic 10" descr="Spinning Plates with solid fill">
            <a:extLst>
              <a:ext uri="{FF2B5EF4-FFF2-40B4-BE49-F238E27FC236}">
                <a16:creationId xmlns:a16="http://schemas.microsoft.com/office/drawing/2014/main" id="{4955891A-C047-BA87-D176-A581105A7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80789" y="1333500"/>
            <a:ext cx="4902527" cy="4902527"/>
          </a:xfrm>
          <a:prstGeom prst="rect">
            <a:avLst/>
          </a:prstGeom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00FA8F9-3401-D2A6-AB91-60F5C300723F}"/>
              </a:ext>
            </a:extLst>
          </p:cNvPr>
          <p:cNvSpPr txBox="1">
            <a:spLocks/>
          </p:cNvSpPr>
          <p:nvPr/>
        </p:nvSpPr>
        <p:spPr>
          <a:xfrm>
            <a:off x="1512963" y="3810000"/>
            <a:ext cx="5513415" cy="25717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Extra-curricular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Socializing</a:t>
            </a:r>
          </a:p>
        </p:txBody>
      </p:sp>
    </p:spTree>
    <p:extLst>
      <p:ext uri="{BB962C8B-B14F-4D97-AF65-F5344CB8AC3E}">
        <p14:creationId xmlns:p14="http://schemas.microsoft.com/office/powerpoint/2010/main" val="1362011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>
            <a:extLst>
              <a:ext uri="{FF2B5EF4-FFF2-40B4-BE49-F238E27FC236}">
                <a16:creationId xmlns:a16="http://schemas.microsoft.com/office/drawing/2014/main" id="{5B5829F5-4F52-23A9-8AE6-810AACD39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/>
          <a:lstStyle/>
          <a:p>
            <a:r>
              <a:rPr lang="en-US" dirty="0"/>
              <a:t>ORGANIZE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(START NOW)</a:t>
            </a:r>
          </a:p>
        </p:txBody>
      </p:sp>
      <p:pic>
        <p:nvPicPr>
          <p:cNvPr id="35" name="Picture Placeholder 11" descr="Badge with checkmark">
            <a:extLst>
              <a:ext uri="{FF2B5EF4-FFF2-40B4-BE49-F238E27FC236}">
                <a16:creationId xmlns:a16="http://schemas.microsoft.com/office/drawing/2014/main" id="{0C639DA9-23FC-F5FB-E8D8-DDF8793F1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388164" y="2171700"/>
            <a:ext cx="502920" cy="502920"/>
          </a:xfrm>
          <a:prstGeom prst="rect">
            <a:avLst/>
          </a:prstGeom>
        </p:spPr>
      </p:pic>
      <p:pic>
        <p:nvPicPr>
          <p:cNvPr id="37" name="Picture Placeholder 15" descr="Badge with checkmark">
            <a:extLst>
              <a:ext uri="{FF2B5EF4-FFF2-40B4-BE49-F238E27FC236}">
                <a16:creationId xmlns:a16="http://schemas.microsoft.com/office/drawing/2014/main" id="{D134AFFF-BC42-0B1F-7B22-F7C4929CF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388164" y="3179762"/>
            <a:ext cx="502920" cy="502920"/>
          </a:xfrm>
          <a:prstGeom prst="rect">
            <a:avLst/>
          </a:prstGeom>
        </p:spPr>
      </p:pic>
      <p:pic>
        <p:nvPicPr>
          <p:cNvPr id="39" name="Picture Placeholder 23" descr="Badge with checkmark">
            <a:extLst>
              <a:ext uri="{FF2B5EF4-FFF2-40B4-BE49-F238E27FC236}">
                <a16:creationId xmlns:a16="http://schemas.microsoft.com/office/drawing/2014/main" id="{A86E4DC4-BF46-7B7D-BB6B-42C1BE94C7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388164" y="4187825"/>
            <a:ext cx="502920" cy="502920"/>
          </a:xfrm>
          <a:prstGeom prst="rect">
            <a:avLst/>
          </a:prstGeom>
        </p:spPr>
      </p:pic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8B13D16-8B9E-4A65-177D-986D7A138561}"/>
              </a:ext>
            </a:extLst>
          </p:cNvPr>
          <p:cNvSpPr txBox="1">
            <a:spLocks/>
          </p:cNvSpPr>
          <p:nvPr/>
        </p:nvSpPr>
        <p:spPr>
          <a:xfrm>
            <a:off x="2151842" y="2295525"/>
            <a:ext cx="7439833" cy="581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Brainstorm Your To-Do List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BDF2982-BFB2-1969-7D31-45B6512BD96C}"/>
              </a:ext>
            </a:extLst>
          </p:cNvPr>
          <p:cNvSpPr txBox="1">
            <a:spLocks/>
          </p:cNvSpPr>
          <p:nvPr/>
        </p:nvSpPr>
        <p:spPr>
          <a:xfrm>
            <a:off x="2151843" y="3311978"/>
            <a:ext cx="7220758" cy="581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Break down Your To-Do List Into Manageable Tasks and Prioritize Them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E9E2245-AE9D-E53B-B7AF-2FB23E5954FB}"/>
              </a:ext>
            </a:extLst>
          </p:cNvPr>
          <p:cNvSpPr txBox="1">
            <a:spLocks/>
          </p:cNvSpPr>
          <p:nvPr/>
        </p:nvSpPr>
        <p:spPr>
          <a:xfrm>
            <a:off x="2151843" y="4328431"/>
            <a:ext cx="7220758" cy="581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Estimate How Much Time Each Task Will Take</a:t>
            </a:r>
          </a:p>
        </p:txBody>
      </p:sp>
      <p:pic>
        <p:nvPicPr>
          <p:cNvPr id="8" name="Picture Placeholder 11" descr="Badge with checkmark">
            <a:extLst>
              <a:ext uri="{FF2B5EF4-FFF2-40B4-BE49-F238E27FC236}">
                <a16:creationId xmlns:a16="http://schemas.microsoft.com/office/drawing/2014/main" id="{083B848F-C2EF-3580-CE9D-7AD1806CA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388164" y="5294084"/>
            <a:ext cx="502920" cy="502920"/>
          </a:xfrm>
          <a:prstGeom prst="rect">
            <a:avLst/>
          </a:prstGeom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14A3E35-2548-010E-4CD2-8E7955915F83}"/>
              </a:ext>
            </a:extLst>
          </p:cNvPr>
          <p:cNvSpPr txBox="1">
            <a:spLocks/>
          </p:cNvSpPr>
          <p:nvPr/>
        </p:nvSpPr>
        <p:spPr>
          <a:xfrm>
            <a:off x="2151842" y="5417909"/>
            <a:ext cx="9633758" cy="581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Predict And Coordinate Needed Support </a:t>
            </a:r>
          </a:p>
          <a:p>
            <a:r>
              <a:rPr lang="en-US" sz="2400" dirty="0"/>
              <a:t>(Study Groups, Meetings With Professors, Disability Resource Center)</a:t>
            </a:r>
          </a:p>
        </p:txBody>
      </p:sp>
    </p:spTree>
    <p:extLst>
      <p:ext uri="{BB962C8B-B14F-4D97-AF65-F5344CB8AC3E}">
        <p14:creationId xmlns:p14="http://schemas.microsoft.com/office/powerpoint/2010/main" val="323871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1C18C4A-EC5D-2A92-B45E-8EDBE44F5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8866215" cy="1623779"/>
          </a:xfrm>
        </p:spPr>
        <p:txBody>
          <a:bodyPr/>
          <a:lstStyle/>
          <a:p>
            <a:r>
              <a:rPr lang="en-US" dirty="0"/>
              <a:t>Final Two Weeks Schedule</a:t>
            </a:r>
          </a:p>
        </p:txBody>
      </p:sp>
      <p:pic>
        <p:nvPicPr>
          <p:cNvPr id="14" name="Picture Placeholder 13" descr="Badge with checkmark">
            <a:extLst>
              <a:ext uri="{FF2B5EF4-FFF2-40B4-BE49-F238E27FC236}">
                <a16:creationId xmlns:a16="http://schemas.microsoft.com/office/drawing/2014/main" id="{9514FDDA-B141-5B6E-53C2-36B640E4877D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C4DB8A-F6D0-FE86-2F30-5BB5576A59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2400" dirty="0"/>
              <a:t>Time blocks for all the tasks in your To-Do List</a:t>
            </a:r>
          </a:p>
          <a:p>
            <a:endParaRPr lang="en-US" sz="2400" dirty="0"/>
          </a:p>
        </p:txBody>
      </p:sp>
      <p:pic>
        <p:nvPicPr>
          <p:cNvPr id="18" name="Picture Placeholder 17" descr="Badge with checkmark">
            <a:extLst>
              <a:ext uri="{FF2B5EF4-FFF2-40B4-BE49-F238E27FC236}">
                <a16:creationId xmlns:a16="http://schemas.microsoft.com/office/drawing/2014/main" id="{4AECC3A9-7DB8-428C-95B9-762E7877291B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59FE0C0-6132-7624-8D60-8CAF654B3C1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sz="2400" dirty="0"/>
              <a:t>Frequent mini-breaks</a:t>
            </a:r>
          </a:p>
          <a:p>
            <a:endParaRPr lang="en-US" sz="2400" dirty="0"/>
          </a:p>
        </p:txBody>
      </p:sp>
      <p:pic>
        <p:nvPicPr>
          <p:cNvPr id="16" name="Picture Placeholder 15" descr="Badge with checkmark">
            <a:extLst>
              <a:ext uri="{FF2B5EF4-FFF2-40B4-BE49-F238E27FC236}">
                <a16:creationId xmlns:a16="http://schemas.microsoft.com/office/drawing/2014/main" id="{39686A32-64A6-35EE-4E92-64ECE0E6AB99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A19511-610B-ACAA-344C-2098ABC6A64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sz="2400" dirty="0"/>
              <a:t>Time blocks for sleep (at least 7-8 hours per night)</a:t>
            </a:r>
          </a:p>
        </p:txBody>
      </p:sp>
      <p:pic>
        <p:nvPicPr>
          <p:cNvPr id="20" name="Picture Placeholder 19" descr="Badge with checkmark">
            <a:extLst>
              <a:ext uri="{FF2B5EF4-FFF2-40B4-BE49-F238E27FC236}">
                <a16:creationId xmlns:a16="http://schemas.microsoft.com/office/drawing/2014/main" id="{76C1D3F3-FB52-2719-BE0A-B05F7B834BD0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/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292B54-7A0D-7927-E909-1E6034AC584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sz="2400" dirty="0"/>
              <a:t>Combine meals and/or exercise with stress-relief breaks.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3620CA4-9B2F-0ACF-005B-4115EF47509A}"/>
                  </a:ext>
                </a:extLst>
              </p14:cNvPr>
              <p14:cNvContentPartPr/>
              <p14:nvPr/>
            </p14:nvContentPartPr>
            <p14:xfrm>
              <a:off x="811185" y="1712740"/>
              <a:ext cx="10304280" cy="4701087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3620CA4-9B2F-0ACF-005B-4115EF47509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545" y="1650102"/>
                <a:ext cx="10429920" cy="482672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989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348845-3852-D4E6-EF42-8024EAC0E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 Positive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0EC980D-0B79-5641-4D49-C6F904D9B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78" y="1583872"/>
            <a:ext cx="7463351" cy="465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352CCAE0-668E-F42D-9041-379F1FF25E67}"/>
              </a:ext>
            </a:extLst>
          </p:cNvPr>
          <p:cNvSpPr txBox="1">
            <a:spLocks/>
          </p:cNvSpPr>
          <p:nvPr/>
        </p:nvSpPr>
        <p:spPr>
          <a:xfrm>
            <a:off x="8383663" y="2539999"/>
            <a:ext cx="3490837" cy="36960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Growth mindset (remember your “</a:t>
            </a:r>
            <a:r>
              <a:rPr lang="en-US" sz="2400" dirty="0" err="1"/>
              <a:t>yet”s</a:t>
            </a:r>
            <a:r>
              <a:rPr lang="en-US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Visualize success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Don’t let perfection get in the way of progress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Take deep breaths to help stay calm</a:t>
            </a:r>
          </a:p>
        </p:txBody>
      </p:sp>
    </p:spTree>
    <p:extLst>
      <p:ext uri="{BB962C8B-B14F-4D97-AF65-F5344CB8AC3E}">
        <p14:creationId xmlns:p14="http://schemas.microsoft.com/office/powerpoint/2010/main" val="3591555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CCE595D9-27F3-FE1C-9A37-0F9F79030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279400"/>
            <a:ext cx="5284815" cy="3251571"/>
          </a:xfrm>
        </p:spPr>
        <p:txBody>
          <a:bodyPr/>
          <a:lstStyle/>
          <a:p>
            <a:r>
              <a:rPr lang="en-US" dirty="0"/>
              <a:t>You’ve Got This!</a:t>
            </a:r>
          </a:p>
        </p:txBody>
      </p:sp>
    </p:spTree>
    <p:extLst>
      <p:ext uri="{BB962C8B-B14F-4D97-AF65-F5344CB8AC3E}">
        <p14:creationId xmlns:p14="http://schemas.microsoft.com/office/powerpoint/2010/main" val="3784505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raining-presentation">
      <a:dk1>
        <a:srgbClr val="000000"/>
      </a:dk1>
      <a:lt1>
        <a:srgbClr val="FFFFFF"/>
      </a:lt1>
      <a:dk2>
        <a:srgbClr val="112CC1"/>
      </a:dk2>
      <a:lt2>
        <a:srgbClr val="E7E6E6"/>
      </a:lt2>
      <a:accent1>
        <a:srgbClr val="FF7128"/>
      </a:accent1>
      <a:accent2>
        <a:srgbClr val="FF2828"/>
      </a:accent2>
      <a:accent3>
        <a:srgbClr val="2849FD"/>
      </a:accent3>
      <a:accent4>
        <a:srgbClr val="D3DDFE"/>
      </a:accent4>
      <a:accent5>
        <a:srgbClr val="FBFF22"/>
      </a:accent5>
      <a:accent6>
        <a:srgbClr val="D90000"/>
      </a:accent6>
      <a:hlink>
        <a:srgbClr val="0563C1"/>
      </a:hlink>
      <a:folHlink>
        <a:srgbClr val="954F72"/>
      </a:folHlink>
    </a:clrScheme>
    <a:fontScheme name="Custom 1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-presentation_tm03460604_Win32_SD_v8.pptx" id="{66635C4D-D4A9-4648-90D6-E45654B1E8E2}" vid="{94017650-3BB5-407C-BEF8-89944962ED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C2BD8D2E863040A4391B36CAD370EA" ma:contentTypeVersion="" ma:contentTypeDescription="Create a new document." ma:contentTypeScope="" ma:versionID="dd31c871ab673bb396925951da8af7bc">
  <xsd:schema xmlns:xsd="http://www.w3.org/2001/XMLSchema" xmlns:xs="http://www.w3.org/2001/XMLSchema" xmlns:p="http://schemas.microsoft.com/office/2006/metadata/properties" xmlns:ns1="http://schemas.microsoft.com/sharepoint/v3" xmlns:ns2="beaf5f31-8cd1-41e4-a47a-7a8ecc96f470" targetNamespace="http://schemas.microsoft.com/office/2006/metadata/properties" ma:root="true" ma:fieldsID="b21af3bb3c8f651575448477e53d6a43" ns1:_="" ns2:_="">
    <xsd:import namespace="http://schemas.microsoft.com/sharepoint/v3"/>
    <xsd:import namespace="beaf5f31-8cd1-41e4-a47a-7a8ecc96f47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f5f31-8cd1-41e4-a47a-7a8ecc96f47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229B82-2C15-48C7-81C4-60933CA1C9E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B94C6B71-105F-477E-8177-46B33CE60984}"/>
</file>

<file path=customXml/itemProps3.xml><?xml version="1.0" encoding="utf-8"?>
<ds:datastoreItem xmlns:ds="http://schemas.openxmlformats.org/officeDocument/2006/customXml" ds:itemID="{F37CE065-66B7-4F0E-946A-AB3C0E53962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{D478912D-C0AD-4677-AE48-6D0D3858C058}tf03460604_win32</Template>
  <TotalTime>133</TotalTime>
  <Words>151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Office Theme</vt:lpstr>
      <vt:lpstr>How to Survive Final          Exam               Week</vt:lpstr>
      <vt:lpstr>STREAMLINE YOUR LIFE (FOR THE NEXT TWO WEEKS)</vt:lpstr>
      <vt:lpstr>ORGANIZE (START NOW)</vt:lpstr>
      <vt:lpstr>Final Two Weeks Schedule</vt:lpstr>
      <vt:lpstr>Stay Positive</vt:lpstr>
      <vt:lpstr>You’ve Got This!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Final          Exam               Week</dc:title>
  <dc:creator>Alger, Sarah Jane</dc:creator>
  <cp:lastModifiedBy>Alger, Sarah Jane</cp:lastModifiedBy>
  <cp:revision>5</cp:revision>
  <dcterms:created xsi:type="dcterms:W3CDTF">2023-12-10T00:09:10Z</dcterms:created>
  <dcterms:modified xsi:type="dcterms:W3CDTF">2023-12-11T01:50:13Z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0x01010031C2BD8D2E863040A4391B36CAD370EA</vt:lpwstr>
  </property>
</Properties>
</file>