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4" r:id="rId3"/>
    <p:sldId id="262" r:id="rId4"/>
    <p:sldId id="266" r:id="rId5"/>
    <p:sldId id="286" r:id="rId6"/>
    <p:sldId id="334" r:id="rId7"/>
    <p:sldId id="279" r:id="rId8"/>
    <p:sldId id="278" r:id="rId9"/>
    <p:sldId id="285" r:id="rId10"/>
    <p:sldId id="276" r:id="rId11"/>
    <p:sldId id="275" r:id="rId12"/>
    <p:sldId id="273" r:id="rId13"/>
    <p:sldId id="327" r:id="rId14"/>
    <p:sldId id="294" r:id="rId15"/>
    <p:sldId id="270" r:id="rId16"/>
    <p:sldId id="329" r:id="rId17"/>
    <p:sldId id="330" r:id="rId18"/>
    <p:sldId id="333" r:id="rId19"/>
    <p:sldId id="332" r:id="rId20"/>
    <p:sldId id="328" r:id="rId21"/>
    <p:sldId id="288" r:id="rId22"/>
    <p:sldId id="287"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5EDB86-7F85-4202-BBDA-7309C7A95A9B}" v="565" dt="2024-01-17T20:42:31.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80982" autoAdjust="0"/>
  </p:normalViewPr>
  <p:slideViewPr>
    <p:cSldViewPr snapToGrid="0">
      <p:cViewPr varScale="1">
        <p:scale>
          <a:sx n="66" d="100"/>
          <a:sy n="66" d="100"/>
        </p:scale>
        <p:origin x="105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ttman, Dave" userId="S::ddettman@uwsp.edu::c6d1a596-a100-4d9f-885c-5328dc759f4e" providerId="AD" clId="Web-{A9211E2B-C007-686D-5AB8-1C8156356962}"/>
    <pc:docChg chg="addSld delSld modSld">
      <pc:chgData name="Dettman, Dave" userId="S::ddettman@uwsp.edu::c6d1a596-a100-4d9f-885c-5328dc759f4e" providerId="AD" clId="Web-{A9211E2B-C007-686D-5AB8-1C8156356962}" dt="2024-01-15T19:08:47.450" v="18"/>
      <pc:docMkLst>
        <pc:docMk/>
      </pc:docMkLst>
      <pc:sldChg chg="modSp">
        <pc:chgData name="Dettman, Dave" userId="S::ddettman@uwsp.edu::c6d1a596-a100-4d9f-885c-5328dc759f4e" providerId="AD" clId="Web-{A9211E2B-C007-686D-5AB8-1C8156356962}" dt="2024-01-15T19:02:38.113" v="6" actId="20577"/>
        <pc:sldMkLst>
          <pc:docMk/>
          <pc:sldMk cId="4088925019" sldId="270"/>
        </pc:sldMkLst>
        <pc:spChg chg="mod">
          <ac:chgData name="Dettman, Dave" userId="S::ddettman@uwsp.edu::c6d1a596-a100-4d9f-885c-5328dc759f4e" providerId="AD" clId="Web-{A9211E2B-C007-686D-5AB8-1C8156356962}" dt="2024-01-15T19:02:38.113" v="6" actId="20577"/>
          <ac:spMkLst>
            <pc:docMk/>
            <pc:sldMk cId="4088925019" sldId="270"/>
            <ac:spMk id="6" creationId="{9A34F9B9-4D86-47BC-BCE1-5DBCD5D2FE2B}"/>
          </ac:spMkLst>
        </pc:spChg>
      </pc:sldChg>
      <pc:sldChg chg="modSp del">
        <pc:chgData name="Dettman, Dave" userId="S::ddettman@uwsp.edu::c6d1a596-a100-4d9f-885c-5328dc759f4e" providerId="AD" clId="Web-{A9211E2B-C007-686D-5AB8-1C8156356962}" dt="2024-01-15T19:08:47.450" v="18"/>
        <pc:sldMkLst>
          <pc:docMk/>
          <pc:sldMk cId="3855386269" sldId="274"/>
        </pc:sldMkLst>
        <pc:spChg chg="mod">
          <ac:chgData name="Dettman, Dave" userId="S::ddettman@uwsp.edu::c6d1a596-a100-4d9f-885c-5328dc759f4e" providerId="AD" clId="Web-{A9211E2B-C007-686D-5AB8-1C8156356962}" dt="2024-01-15T19:06:06.868" v="12" actId="14100"/>
          <ac:spMkLst>
            <pc:docMk/>
            <pc:sldMk cId="3855386269" sldId="274"/>
            <ac:spMk id="2" creationId="{B122136F-923A-6F6A-7634-EFFB1C3FC390}"/>
          </ac:spMkLst>
        </pc:spChg>
        <pc:spChg chg="mod">
          <ac:chgData name="Dettman, Dave" userId="S::ddettman@uwsp.edu::c6d1a596-a100-4d9f-885c-5328dc759f4e" providerId="AD" clId="Web-{A9211E2B-C007-686D-5AB8-1C8156356962}" dt="2024-01-15T19:05:21.695" v="11" actId="20577"/>
          <ac:spMkLst>
            <pc:docMk/>
            <pc:sldMk cId="3855386269" sldId="274"/>
            <ac:spMk id="2050" creationId="{00000000-0000-0000-0000-000000000000}"/>
          </ac:spMkLst>
        </pc:spChg>
        <pc:spChg chg="mod">
          <ac:chgData name="Dettman, Dave" userId="S::ddettman@uwsp.edu::c6d1a596-a100-4d9f-885c-5328dc759f4e" providerId="AD" clId="Web-{A9211E2B-C007-686D-5AB8-1C8156356962}" dt="2024-01-15T19:05:11.914" v="10" actId="14100"/>
          <ac:spMkLst>
            <pc:docMk/>
            <pc:sldMk cId="3855386269" sldId="274"/>
            <ac:spMk id="2051" creationId="{00000000-0000-0000-0000-000000000000}"/>
          </ac:spMkLst>
        </pc:spChg>
      </pc:sldChg>
      <pc:sldChg chg="modSp">
        <pc:chgData name="Dettman, Dave" userId="S::ddettman@uwsp.edu::c6d1a596-a100-4d9f-885c-5328dc759f4e" providerId="AD" clId="Web-{A9211E2B-C007-686D-5AB8-1C8156356962}" dt="2024-01-15T19:02:08.175" v="4" actId="20577"/>
        <pc:sldMkLst>
          <pc:docMk/>
          <pc:sldMk cId="803163019" sldId="294"/>
        </pc:sldMkLst>
        <pc:spChg chg="mod">
          <ac:chgData name="Dettman, Dave" userId="S::ddettman@uwsp.edu::c6d1a596-a100-4d9f-885c-5328dc759f4e" providerId="AD" clId="Web-{A9211E2B-C007-686D-5AB8-1C8156356962}" dt="2024-01-15T19:02:08.175" v="4" actId="20577"/>
          <ac:spMkLst>
            <pc:docMk/>
            <pc:sldMk cId="803163019" sldId="294"/>
            <ac:spMk id="1026" creationId="{00000000-0000-0000-0000-000000000000}"/>
          </ac:spMkLst>
        </pc:spChg>
      </pc:sldChg>
      <pc:sldChg chg="modSp">
        <pc:chgData name="Dettman, Dave" userId="S::ddettman@uwsp.edu::c6d1a596-a100-4d9f-885c-5328dc759f4e" providerId="AD" clId="Web-{A9211E2B-C007-686D-5AB8-1C8156356962}" dt="2024-01-15T19:02:14.331" v="5" actId="20577"/>
        <pc:sldMkLst>
          <pc:docMk/>
          <pc:sldMk cId="227528469" sldId="327"/>
        </pc:sldMkLst>
        <pc:spChg chg="mod">
          <ac:chgData name="Dettman, Dave" userId="S::ddettman@uwsp.edu::c6d1a596-a100-4d9f-885c-5328dc759f4e" providerId="AD" clId="Web-{A9211E2B-C007-686D-5AB8-1C8156356962}" dt="2024-01-15T19:02:14.331" v="5" actId="20577"/>
          <ac:spMkLst>
            <pc:docMk/>
            <pc:sldMk cId="227528469" sldId="327"/>
            <ac:spMk id="4" creationId="{3024B19F-917D-4D03-8259-AF9067DA60D3}"/>
          </ac:spMkLst>
        </pc:spChg>
      </pc:sldChg>
      <pc:sldChg chg="addSp delSp modSp new">
        <pc:chgData name="Dettman, Dave" userId="S::ddettman@uwsp.edu::c6d1a596-a100-4d9f-885c-5328dc759f4e" providerId="AD" clId="Web-{A9211E2B-C007-686D-5AB8-1C8156356962}" dt="2024-01-15T19:08:22.590" v="17" actId="14100"/>
        <pc:sldMkLst>
          <pc:docMk/>
          <pc:sldMk cId="632455768" sldId="333"/>
        </pc:sldMkLst>
        <pc:spChg chg="del">
          <ac:chgData name="Dettman, Dave" userId="S::ddettman@uwsp.edu::c6d1a596-a100-4d9f-885c-5328dc759f4e" providerId="AD" clId="Web-{A9211E2B-C007-686D-5AB8-1C8156356962}" dt="2024-01-15T19:08:15.856" v="15"/>
          <ac:spMkLst>
            <pc:docMk/>
            <pc:sldMk cId="632455768" sldId="333"/>
            <ac:spMk id="2" creationId="{2627F95C-3AE3-9E0A-D560-08C035ED1D14}"/>
          </ac:spMkLst>
        </pc:spChg>
        <pc:spChg chg="del">
          <ac:chgData name="Dettman, Dave" userId="S::ddettman@uwsp.edu::c6d1a596-a100-4d9f-885c-5328dc759f4e" providerId="AD" clId="Web-{A9211E2B-C007-686D-5AB8-1C8156356962}" dt="2024-01-15T19:08:10.903" v="14"/>
          <ac:spMkLst>
            <pc:docMk/>
            <pc:sldMk cId="632455768" sldId="333"/>
            <ac:spMk id="3" creationId="{88D03F53-8C94-DDCE-BFFF-B9864544C9D8}"/>
          </ac:spMkLst>
        </pc:spChg>
        <pc:picChg chg="add mod ord">
          <ac:chgData name="Dettman, Dave" userId="S::ddettman@uwsp.edu::c6d1a596-a100-4d9f-885c-5328dc759f4e" providerId="AD" clId="Web-{A9211E2B-C007-686D-5AB8-1C8156356962}" dt="2024-01-15T19:08:22.590" v="17" actId="14100"/>
          <ac:picMkLst>
            <pc:docMk/>
            <pc:sldMk cId="632455768" sldId="333"/>
            <ac:picMk id="4" creationId="{F8C1FB71-67D9-1F4C-CD90-13FAB8FD8C01}"/>
          </ac:picMkLst>
        </pc:picChg>
      </pc:sldChg>
    </pc:docChg>
  </pc:docChgLst>
  <pc:docChgLst>
    <pc:chgData name="Dettman, Dave" userId="S::ddettman@uwsp.edu::c6d1a596-a100-4d9f-885c-5328dc759f4e" providerId="AD" clId="Web-{C4F44D0E-EC2F-9B9F-EC0C-09DEEE23B893}"/>
    <pc:docChg chg="addSld modSld">
      <pc:chgData name="Dettman, Dave" userId="S::ddettman@uwsp.edu::c6d1a596-a100-4d9f-885c-5328dc759f4e" providerId="AD" clId="Web-{C4F44D0E-EC2F-9B9F-EC0C-09DEEE23B893}" dt="2024-01-15T18:23:50.656" v="80"/>
      <pc:docMkLst>
        <pc:docMk/>
      </pc:docMkLst>
      <pc:sldChg chg="modSp">
        <pc:chgData name="Dettman, Dave" userId="S::ddettman@uwsp.edu::c6d1a596-a100-4d9f-885c-5328dc759f4e" providerId="AD" clId="Web-{C4F44D0E-EC2F-9B9F-EC0C-09DEEE23B893}" dt="2024-01-15T18:23:34.343" v="78" actId="20577"/>
        <pc:sldMkLst>
          <pc:docMk/>
          <pc:sldMk cId="3522628505" sldId="263"/>
        </pc:sldMkLst>
        <pc:spChg chg="mod">
          <ac:chgData name="Dettman, Dave" userId="S::ddettman@uwsp.edu::c6d1a596-a100-4d9f-885c-5328dc759f4e" providerId="AD" clId="Web-{C4F44D0E-EC2F-9B9F-EC0C-09DEEE23B893}" dt="2024-01-15T18:23:34.343" v="78" actId="20577"/>
          <ac:spMkLst>
            <pc:docMk/>
            <pc:sldMk cId="3522628505" sldId="263"/>
            <ac:spMk id="4" creationId="{318B69F7-75E8-BC13-2579-2E61E5458778}"/>
          </ac:spMkLst>
        </pc:spChg>
      </pc:sldChg>
      <pc:sldChg chg="delSp">
        <pc:chgData name="Dettman, Dave" userId="S::ddettman@uwsp.edu::c6d1a596-a100-4d9f-885c-5328dc759f4e" providerId="AD" clId="Web-{C4F44D0E-EC2F-9B9F-EC0C-09DEEE23B893}" dt="2024-01-15T18:23:46.094" v="79"/>
        <pc:sldMkLst>
          <pc:docMk/>
          <pc:sldMk cId="3403006353" sldId="273"/>
        </pc:sldMkLst>
        <pc:spChg chg="del">
          <ac:chgData name="Dettman, Dave" userId="S::ddettman@uwsp.edu::c6d1a596-a100-4d9f-885c-5328dc759f4e" providerId="AD" clId="Web-{C4F44D0E-EC2F-9B9F-EC0C-09DEEE23B893}" dt="2024-01-15T18:23:46.094" v="79"/>
          <ac:spMkLst>
            <pc:docMk/>
            <pc:sldMk cId="3403006353" sldId="273"/>
            <ac:spMk id="5" creationId="{FC235187-20F5-90D9-B466-21D704F8EB4E}"/>
          </ac:spMkLst>
        </pc:spChg>
      </pc:sldChg>
      <pc:sldChg chg="add">
        <pc:chgData name="Dettman, Dave" userId="S::ddettman@uwsp.edu::c6d1a596-a100-4d9f-885c-5328dc759f4e" providerId="AD" clId="Web-{C4F44D0E-EC2F-9B9F-EC0C-09DEEE23B893}" dt="2024-01-15T18:23:50.656" v="80"/>
        <pc:sldMkLst>
          <pc:docMk/>
          <pc:sldMk cId="2691863696" sldId="289"/>
        </pc:sldMkLst>
      </pc:sldChg>
    </pc:docChg>
  </pc:docChgLst>
  <pc:docChgLst>
    <pc:chgData name="Warren, Dona" userId="89ced96c-8da4-4dcf-b4ea-e25c947b3d90" providerId="ADAL" clId="{980DECC3-2BE0-4526-AC5D-EF4B47EA52CB}"/>
    <pc:docChg chg="undo redo custSel addSld delSld modSld sldOrd">
      <pc:chgData name="Warren, Dona" userId="89ced96c-8da4-4dcf-b4ea-e25c947b3d90" providerId="ADAL" clId="{980DECC3-2BE0-4526-AC5D-EF4B47EA52CB}" dt="2024-01-07T23:32:13.620" v="2956" actId="478"/>
      <pc:docMkLst>
        <pc:docMk/>
      </pc:docMkLst>
      <pc:sldChg chg="addSp delSp modSp new mod modNotesTx">
        <pc:chgData name="Warren, Dona" userId="89ced96c-8da4-4dcf-b4ea-e25c947b3d90" providerId="ADAL" clId="{980DECC3-2BE0-4526-AC5D-EF4B47EA52CB}" dt="2024-01-07T21:39:11.856" v="376" actId="207"/>
        <pc:sldMkLst>
          <pc:docMk/>
          <pc:sldMk cId="2696607762" sldId="256"/>
        </pc:sldMkLst>
        <pc:spChg chg="mod">
          <ac:chgData name="Warren, Dona" userId="89ced96c-8da4-4dcf-b4ea-e25c947b3d90" providerId="ADAL" clId="{980DECC3-2BE0-4526-AC5D-EF4B47EA52CB}" dt="2024-01-07T21:39:11.856" v="376" actId="207"/>
          <ac:spMkLst>
            <pc:docMk/>
            <pc:sldMk cId="2696607762" sldId="256"/>
            <ac:spMk id="2" creationId="{BC8B00BB-1CD8-7F46-D76E-46D3A9FC42F5}"/>
          </ac:spMkLst>
        </pc:spChg>
        <pc:spChg chg="mod">
          <ac:chgData name="Warren, Dona" userId="89ced96c-8da4-4dcf-b4ea-e25c947b3d90" providerId="ADAL" clId="{980DECC3-2BE0-4526-AC5D-EF4B47EA52CB}" dt="2024-01-07T21:38:57.982" v="372" actId="27636"/>
          <ac:spMkLst>
            <pc:docMk/>
            <pc:sldMk cId="2696607762" sldId="256"/>
            <ac:spMk id="3" creationId="{C7C7203F-B704-61FB-6EAA-BFE1DF1AA6DA}"/>
          </ac:spMkLst>
        </pc:spChg>
        <pc:picChg chg="add del mod">
          <ac:chgData name="Warren, Dona" userId="89ced96c-8da4-4dcf-b4ea-e25c947b3d90" providerId="ADAL" clId="{980DECC3-2BE0-4526-AC5D-EF4B47EA52CB}" dt="2024-01-07T21:18:24.575" v="130" actId="478"/>
          <ac:picMkLst>
            <pc:docMk/>
            <pc:sldMk cId="2696607762" sldId="256"/>
            <ac:picMk id="1026" creationId="{7E5506D9-E36B-F061-CD5D-1FB9AE94148C}"/>
          </ac:picMkLst>
        </pc:picChg>
      </pc:sldChg>
      <pc:sldChg chg="addSp delSp modSp new add del mod ord modClrScheme chgLayout">
        <pc:chgData name="Warren, Dona" userId="89ced96c-8da4-4dcf-b4ea-e25c947b3d90" providerId="ADAL" clId="{980DECC3-2BE0-4526-AC5D-EF4B47EA52CB}" dt="2024-01-07T21:38:29.665" v="364" actId="2696"/>
        <pc:sldMkLst>
          <pc:docMk/>
          <pc:sldMk cId="1067171265" sldId="257"/>
        </pc:sldMkLst>
        <pc:spChg chg="del">
          <ac:chgData name="Warren, Dona" userId="89ced96c-8da4-4dcf-b4ea-e25c947b3d90" providerId="ADAL" clId="{980DECC3-2BE0-4526-AC5D-EF4B47EA52CB}" dt="2024-01-07T20:47:56.214" v="29" actId="700"/>
          <ac:spMkLst>
            <pc:docMk/>
            <pc:sldMk cId="1067171265" sldId="257"/>
            <ac:spMk id="2" creationId="{4017E391-9C92-8C6B-2E8D-7144D09E8DD4}"/>
          </ac:spMkLst>
        </pc:spChg>
        <pc:spChg chg="del">
          <ac:chgData name="Warren, Dona" userId="89ced96c-8da4-4dcf-b4ea-e25c947b3d90" providerId="ADAL" clId="{980DECC3-2BE0-4526-AC5D-EF4B47EA52CB}" dt="2024-01-07T20:47:56.214" v="29" actId="700"/>
          <ac:spMkLst>
            <pc:docMk/>
            <pc:sldMk cId="1067171265" sldId="257"/>
            <ac:spMk id="3" creationId="{6A5770EA-61D8-109C-AD88-B6B0908E7D73}"/>
          </ac:spMkLst>
        </pc:spChg>
        <pc:spChg chg="add mod">
          <ac:chgData name="Warren, Dona" userId="89ced96c-8da4-4dcf-b4ea-e25c947b3d90" providerId="ADAL" clId="{980DECC3-2BE0-4526-AC5D-EF4B47EA52CB}" dt="2024-01-07T20:59:56.057" v="59" actId="14100"/>
          <ac:spMkLst>
            <pc:docMk/>
            <pc:sldMk cId="1067171265" sldId="257"/>
            <ac:spMk id="4" creationId="{318B69F7-75E8-BC13-2579-2E61E5458778}"/>
          </ac:spMkLst>
        </pc:spChg>
      </pc:sldChg>
      <pc:sldChg chg="add del ord">
        <pc:chgData name="Warren, Dona" userId="89ced96c-8da4-4dcf-b4ea-e25c947b3d90" providerId="ADAL" clId="{980DECC3-2BE0-4526-AC5D-EF4B47EA52CB}" dt="2024-01-07T21:01:00.220" v="70" actId="47"/>
        <pc:sldMkLst>
          <pc:docMk/>
          <pc:sldMk cId="1313666274" sldId="258"/>
        </pc:sldMkLst>
      </pc:sldChg>
      <pc:sldChg chg="add del">
        <pc:chgData name="Warren, Dona" userId="89ced96c-8da4-4dcf-b4ea-e25c947b3d90" providerId="ADAL" clId="{980DECC3-2BE0-4526-AC5D-EF4B47EA52CB}" dt="2024-01-07T21:01:00.220" v="70" actId="47"/>
        <pc:sldMkLst>
          <pc:docMk/>
          <pc:sldMk cId="2272906398" sldId="259"/>
        </pc:sldMkLst>
      </pc:sldChg>
      <pc:sldChg chg="add del">
        <pc:chgData name="Warren, Dona" userId="89ced96c-8da4-4dcf-b4ea-e25c947b3d90" providerId="ADAL" clId="{980DECC3-2BE0-4526-AC5D-EF4B47EA52CB}" dt="2024-01-07T21:01:00.220" v="70" actId="47"/>
        <pc:sldMkLst>
          <pc:docMk/>
          <pc:sldMk cId="341197589" sldId="260"/>
        </pc:sldMkLst>
      </pc:sldChg>
      <pc:sldChg chg="add del">
        <pc:chgData name="Warren, Dona" userId="89ced96c-8da4-4dcf-b4ea-e25c947b3d90" providerId="ADAL" clId="{980DECC3-2BE0-4526-AC5D-EF4B47EA52CB}" dt="2024-01-07T21:01:00.220" v="70" actId="47"/>
        <pc:sldMkLst>
          <pc:docMk/>
          <pc:sldMk cId="2884845525" sldId="261"/>
        </pc:sldMkLst>
      </pc:sldChg>
      <pc:sldChg chg="addSp delSp modSp add mod modAnim modNotesTx">
        <pc:chgData name="Warren, Dona" userId="89ced96c-8da4-4dcf-b4ea-e25c947b3d90" providerId="ADAL" clId="{980DECC3-2BE0-4526-AC5D-EF4B47EA52CB}" dt="2024-01-07T22:35:21.645" v="2527" actId="20577"/>
        <pc:sldMkLst>
          <pc:docMk/>
          <pc:sldMk cId="1848575645" sldId="262"/>
        </pc:sldMkLst>
        <pc:spChg chg="add del mod">
          <ac:chgData name="Warren, Dona" userId="89ced96c-8da4-4dcf-b4ea-e25c947b3d90" providerId="ADAL" clId="{980DECC3-2BE0-4526-AC5D-EF4B47EA52CB}" dt="2024-01-07T22:15:20.022" v="1210" actId="478"/>
          <ac:spMkLst>
            <pc:docMk/>
            <pc:sldMk cId="1848575645" sldId="262"/>
            <ac:spMk id="2" creationId="{EBB00DD1-AC19-D7F2-5FBE-959206003F31}"/>
          </ac:spMkLst>
        </pc:spChg>
        <pc:spChg chg="add mod">
          <ac:chgData name="Warren, Dona" userId="89ced96c-8da4-4dcf-b4ea-e25c947b3d90" providerId="ADAL" clId="{980DECC3-2BE0-4526-AC5D-EF4B47EA52CB}" dt="2024-01-07T22:15:25.102" v="1211" actId="403"/>
          <ac:spMkLst>
            <pc:docMk/>
            <pc:sldMk cId="1848575645" sldId="262"/>
            <ac:spMk id="3" creationId="{8E4B666E-50BC-9089-7D2F-311AC8BA54EC}"/>
          </ac:spMkLst>
        </pc:spChg>
        <pc:spChg chg="mod">
          <ac:chgData name="Warren, Dona" userId="89ced96c-8da4-4dcf-b4ea-e25c947b3d90" providerId="ADAL" clId="{980DECC3-2BE0-4526-AC5D-EF4B47EA52CB}" dt="2024-01-07T22:35:21.645" v="2527" actId="20577"/>
          <ac:spMkLst>
            <pc:docMk/>
            <pc:sldMk cId="1848575645" sldId="262"/>
            <ac:spMk id="4" creationId="{318B69F7-75E8-BC13-2579-2E61E5458778}"/>
          </ac:spMkLst>
        </pc:spChg>
      </pc:sldChg>
      <pc:sldChg chg="addSp modSp add mod">
        <pc:chgData name="Warren, Dona" userId="89ced96c-8da4-4dcf-b4ea-e25c947b3d90" providerId="ADAL" clId="{980DECC3-2BE0-4526-AC5D-EF4B47EA52CB}" dt="2024-01-07T22:32:40.550" v="2498" actId="2085"/>
        <pc:sldMkLst>
          <pc:docMk/>
          <pc:sldMk cId="3522628505" sldId="263"/>
        </pc:sldMkLst>
        <pc:spChg chg="add mod">
          <ac:chgData name="Warren, Dona" userId="89ced96c-8da4-4dcf-b4ea-e25c947b3d90" providerId="ADAL" clId="{980DECC3-2BE0-4526-AC5D-EF4B47EA52CB}" dt="2024-01-07T22:32:22.681" v="2494" actId="20577"/>
          <ac:spMkLst>
            <pc:docMk/>
            <pc:sldMk cId="3522628505" sldId="263"/>
            <ac:spMk id="2" creationId="{CA252B85-4E1E-A9A4-B09C-ADD95D365173}"/>
          </ac:spMkLst>
        </pc:spChg>
        <pc:spChg chg="mod">
          <ac:chgData name="Warren, Dona" userId="89ced96c-8da4-4dcf-b4ea-e25c947b3d90" providerId="ADAL" clId="{980DECC3-2BE0-4526-AC5D-EF4B47EA52CB}" dt="2024-01-07T22:32:40.550" v="2498" actId="2085"/>
          <ac:spMkLst>
            <pc:docMk/>
            <pc:sldMk cId="3522628505" sldId="263"/>
            <ac:spMk id="4" creationId="{318B69F7-75E8-BC13-2579-2E61E5458778}"/>
          </ac:spMkLst>
        </pc:spChg>
      </pc:sldChg>
      <pc:sldChg chg="addSp delSp modSp mod setBg modAnim">
        <pc:chgData name="Warren, Dona" userId="89ced96c-8da4-4dcf-b4ea-e25c947b3d90" providerId="ADAL" clId="{980DECC3-2BE0-4526-AC5D-EF4B47EA52CB}" dt="2024-01-07T21:44:04.377" v="437" actId="12788"/>
        <pc:sldMkLst>
          <pc:docMk/>
          <pc:sldMk cId="3216791459" sldId="264"/>
        </pc:sldMkLst>
        <pc:spChg chg="del">
          <ac:chgData name="Warren, Dona" userId="89ced96c-8da4-4dcf-b4ea-e25c947b3d90" providerId="ADAL" clId="{980DECC3-2BE0-4526-AC5D-EF4B47EA52CB}" dt="2024-01-07T21:18:11.760" v="124" actId="478"/>
          <ac:spMkLst>
            <pc:docMk/>
            <pc:sldMk cId="3216791459" sldId="264"/>
            <ac:spMk id="2" creationId="{BC8B00BB-1CD8-7F46-D76E-46D3A9FC42F5}"/>
          </ac:spMkLst>
        </pc:spChg>
        <pc:spChg chg="del">
          <ac:chgData name="Warren, Dona" userId="89ced96c-8da4-4dcf-b4ea-e25c947b3d90" providerId="ADAL" clId="{980DECC3-2BE0-4526-AC5D-EF4B47EA52CB}" dt="2024-01-07T21:18:15.979" v="126" actId="478"/>
          <ac:spMkLst>
            <pc:docMk/>
            <pc:sldMk cId="3216791459" sldId="264"/>
            <ac:spMk id="3" creationId="{C7C7203F-B704-61FB-6EAA-BFE1DF1AA6DA}"/>
          </ac:spMkLst>
        </pc:spChg>
        <pc:spChg chg="add del mod">
          <ac:chgData name="Warren, Dona" userId="89ced96c-8da4-4dcf-b4ea-e25c947b3d90" providerId="ADAL" clId="{980DECC3-2BE0-4526-AC5D-EF4B47EA52CB}" dt="2024-01-07T21:18:18.958" v="128" actId="478"/>
          <ac:spMkLst>
            <pc:docMk/>
            <pc:sldMk cId="3216791459" sldId="264"/>
            <ac:spMk id="5" creationId="{3E30E687-82B6-0BC3-1B02-FB79625D47B2}"/>
          </ac:spMkLst>
        </pc:spChg>
        <pc:spChg chg="add del mod">
          <ac:chgData name="Warren, Dona" userId="89ced96c-8da4-4dcf-b4ea-e25c947b3d90" providerId="ADAL" clId="{980DECC3-2BE0-4526-AC5D-EF4B47EA52CB}" dt="2024-01-07T21:18:17.698" v="127" actId="478"/>
          <ac:spMkLst>
            <pc:docMk/>
            <pc:sldMk cId="3216791459" sldId="264"/>
            <ac:spMk id="7" creationId="{A9ABDF93-DF7D-4077-EF77-EC84D93E74B3}"/>
          </ac:spMkLst>
        </pc:spChg>
        <pc:spChg chg="add mod">
          <ac:chgData name="Warren, Dona" userId="89ced96c-8da4-4dcf-b4ea-e25c947b3d90" providerId="ADAL" clId="{980DECC3-2BE0-4526-AC5D-EF4B47EA52CB}" dt="2024-01-07T21:44:04.377" v="437" actId="12788"/>
          <ac:spMkLst>
            <pc:docMk/>
            <pc:sldMk cId="3216791459" sldId="264"/>
            <ac:spMk id="8" creationId="{8E811DDA-A626-5D39-5AA6-7BCB83E42823}"/>
          </ac:spMkLst>
        </pc:spChg>
        <pc:spChg chg="add">
          <ac:chgData name="Warren, Dona" userId="89ced96c-8da4-4dcf-b4ea-e25c947b3d90" providerId="ADAL" clId="{980DECC3-2BE0-4526-AC5D-EF4B47EA52CB}" dt="2024-01-07T21:23:55.231" v="196" actId="26606"/>
          <ac:spMkLst>
            <pc:docMk/>
            <pc:sldMk cId="3216791459" sldId="264"/>
            <ac:spMk id="2054" creationId="{6C2997EE-0889-44C3-AC0D-18F26AC9AAAB}"/>
          </ac:spMkLst>
        </pc:spChg>
        <pc:picChg chg="mod ord">
          <ac:chgData name="Warren, Dona" userId="89ced96c-8da4-4dcf-b4ea-e25c947b3d90" providerId="ADAL" clId="{980DECC3-2BE0-4526-AC5D-EF4B47EA52CB}" dt="2024-01-07T21:23:55.231" v="196" actId="26606"/>
          <ac:picMkLst>
            <pc:docMk/>
            <pc:sldMk cId="3216791459" sldId="264"/>
            <ac:picMk id="1026" creationId="{7E5506D9-E36B-F061-CD5D-1FB9AE94148C}"/>
          </ac:picMkLst>
        </pc:picChg>
        <pc:picChg chg="add mod ord">
          <ac:chgData name="Warren, Dona" userId="89ced96c-8da4-4dcf-b4ea-e25c947b3d90" providerId="ADAL" clId="{980DECC3-2BE0-4526-AC5D-EF4B47EA52CB}" dt="2024-01-07T21:23:55.231" v="196" actId="26606"/>
          <ac:picMkLst>
            <pc:docMk/>
            <pc:sldMk cId="3216791459" sldId="264"/>
            <ac:picMk id="2050" creationId="{A663704A-CE71-AE8B-D823-50F4BDAA1C48}"/>
          </ac:picMkLst>
        </pc:picChg>
        <pc:picChg chg="add mod">
          <ac:chgData name="Warren, Dona" userId="89ced96c-8da4-4dcf-b4ea-e25c947b3d90" providerId="ADAL" clId="{980DECC3-2BE0-4526-AC5D-EF4B47EA52CB}" dt="2024-01-07T21:23:55.231" v="196" actId="26606"/>
          <ac:picMkLst>
            <pc:docMk/>
            <pc:sldMk cId="3216791459" sldId="264"/>
            <ac:picMk id="2052" creationId="{96BCA07B-0B35-741E-46E8-61193B85CF33}"/>
          </ac:picMkLst>
        </pc:picChg>
        <pc:cxnChg chg="add del">
          <ac:chgData name="Warren, Dona" userId="89ced96c-8da4-4dcf-b4ea-e25c947b3d90" providerId="ADAL" clId="{980DECC3-2BE0-4526-AC5D-EF4B47EA52CB}" dt="2024-01-07T21:23:16.508" v="195" actId="26606"/>
          <ac:cxnSpMkLst>
            <pc:docMk/>
            <pc:sldMk cId="3216791459" sldId="264"/>
            <ac:cxnSpMk id="2057" creationId="{DCD67800-37AC-4E14-89B0-F79DCB3FB86D}"/>
          </ac:cxnSpMkLst>
        </pc:cxnChg>
        <pc:cxnChg chg="add del">
          <ac:chgData name="Warren, Dona" userId="89ced96c-8da4-4dcf-b4ea-e25c947b3d90" providerId="ADAL" clId="{980DECC3-2BE0-4526-AC5D-EF4B47EA52CB}" dt="2024-01-07T21:23:16.508" v="195" actId="26606"/>
          <ac:cxnSpMkLst>
            <pc:docMk/>
            <pc:sldMk cId="3216791459" sldId="264"/>
            <ac:cxnSpMk id="2059" creationId="{20F1788F-A5AE-4188-8274-F7F2E3833ECD}"/>
          </ac:cxnSpMkLst>
        </pc:cxnChg>
      </pc:sldChg>
      <pc:sldChg chg="modSp del mod ord">
        <pc:chgData name="Warren, Dona" userId="89ced96c-8da4-4dcf-b4ea-e25c947b3d90" providerId="ADAL" clId="{980DECC3-2BE0-4526-AC5D-EF4B47EA52CB}" dt="2024-01-07T22:30:54.424" v="2472" actId="2696"/>
        <pc:sldMkLst>
          <pc:docMk/>
          <pc:sldMk cId="235461651" sldId="265"/>
        </pc:sldMkLst>
        <pc:spChg chg="mod">
          <ac:chgData name="Warren, Dona" userId="89ced96c-8da4-4dcf-b4ea-e25c947b3d90" providerId="ADAL" clId="{980DECC3-2BE0-4526-AC5D-EF4B47EA52CB}" dt="2024-01-07T22:30:30.424" v="2464" actId="21"/>
          <ac:spMkLst>
            <pc:docMk/>
            <pc:sldMk cId="235461651" sldId="265"/>
            <ac:spMk id="4" creationId="{318B69F7-75E8-BC13-2579-2E61E5458778}"/>
          </ac:spMkLst>
        </pc:spChg>
      </pc:sldChg>
      <pc:sldChg chg="addSp modSp add mod ord">
        <pc:chgData name="Warren, Dona" userId="89ced96c-8da4-4dcf-b4ea-e25c947b3d90" providerId="ADAL" clId="{980DECC3-2BE0-4526-AC5D-EF4B47EA52CB}" dt="2024-01-07T23:26:10.042" v="2898" actId="20577"/>
        <pc:sldMkLst>
          <pc:docMk/>
          <pc:sldMk cId="384784247" sldId="266"/>
        </pc:sldMkLst>
        <pc:spChg chg="add mod">
          <ac:chgData name="Warren, Dona" userId="89ced96c-8da4-4dcf-b4ea-e25c947b3d90" providerId="ADAL" clId="{980DECC3-2BE0-4526-AC5D-EF4B47EA52CB}" dt="2024-01-07T22:31:50.472" v="2481"/>
          <ac:spMkLst>
            <pc:docMk/>
            <pc:sldMk cId="384784247" sldId="266"/>
            <ac:spMk id="2" creationId="{BEC5BD47-618D-EC40-07DE-583D27A4B1E1}"/>
          </ac:spMkLst>
        </pc:spChg>
        <pc:spChg chg="mod">
          <ac:chgData name="Warren, Dona" userId="89ced96c-8da4-4dcf-b4ea-e25c947b3d90" providerId="ADAL" clId="{980DECC3-2BE0-4526-AC5D-EF4B47EA52CB}" dt="2024-01-07T23:26:10.042" v="2898" actId="20577"/>
          <ac:spMkLst>
            <pc:docMk/>
            <pc:sldMk cId="384784247" sldId="266"/>
            <ac:spMk id="4" creationId="{318B69F7-75E8-BC13-2579-2E61E5458778}"/>
          </ac:spMkLst>
        </pc:spChg>
      </pc:sldChg>
      <pc:sldChg chg="del">
        <pc:chgData name="Warren, Dona" userId="89ced96c-8da4-4dcf-b4ea-e25c947b3d90" providerId="ADAL" clId="{980DECC3-2BE0-4526-AC5D-EF4B47EA52CB}" dt="2024-01-07T21:32:22.842" v="319" actId="2696"/>
        <pc:sldMkLst>
          <pc:docMk/>
          <pc:sldMk cId="2082511521" sldId="267"/>
        </pc:sldMkLst>
      </pc:sldChg>
      <pc:sldChg chg="modSp del mod">
        <pc:chgData name="Warren, Dona" userId="89ced96c-8da4-4dcf-b4ea-e25c947b3d90" providerId="ADAL" clId="{980DECC3-2BE0-4526-AC5D-EF4B47EA52CB}" dt="2024-01-07T21:49:32.575" v="444" actId="47"/>
        <pc:sldMkLst>
          <pc:docMk/>
          <pc:sldMk cId="3431227138" sldId="267"/>
        </pc:sldMkLst>
        <pc:spChg chg="mod">
          <ac:chgData name="Warren, Dona" userId="89ced96c-8da4-4dcf-b4ea-e25c947b3d90" providerId="ADAL" clId="{980DECC3-2BE0-4526-AC5D-EF4B47EA52CB}" dt="2024-01-07T21:37:08.111" v="342" actId="14100"/>
          <ac:spMkLst>
            <pc:docMk/>
            <pc:sldMk cId="3431227138" sldId="267"/>
            <ac:spMk id="4" creationId="{318B69F7-75E8-BC13-2579-2E61E5458778}"/>
          </ac:spMkLst>
        </pc:spChg>
      </pc:sldChg>
      <pc:sldChg chg="modSp del mod">
        <pc:chgData name="Warren, Dona" userId="89ced96c-8da4-4dcf-b4ea-e25c947b3d90" providerId="ADAL" clId="{980DECC3-2BE0-4526-AC5D-EF4B47EA52CB}" dt="2024-01-07T21:49:33.609" v="445" actId="47"/>
        <pc:sldMkLst>
          <pc:docMk/>
          <pc:sldMk cId="2283120706" sldId="268"/>
        </pc:sldMkLst>
        <pc:spChg chg="mod">
          <ac:chgData name="Warren, Dona" userId="89ced96c-8da4-4dcf-b4ea-e25c947b3d90" providerId="ADAL" clId="{980DECC3-2BE0-4526-AC5D-EF4B47EA52CB}" dt="2024-01-07T21:37:13.862" v="343" actId="14100"/>
          <ac:spMkLst>
            <pc:docMk/>
            <pc:sldMk cId="2283120706" sldId="268"/>
            <ac:spMk id="4" creationId="{318B69F7-75E8-BC13-2579-2E61E5458778}"/>
          </ac:spMkLst>
        </pc:spChg>
      </pc:sldChg>
      <pc:sldChg chg="modSp del mod">
        <pc:chgData name="Warren, Dona" userId="89ced96c-8da4-4dcf-b4ea-e25c947b3d90" providerId="ADAL" clId="{980DECC3-2BE0-4526-AC5D-EF4B47EA52CB}" dt="2024-01-07T21:51:13.534" v="456" actId="47"/>
        <pc:sldMkLst>
          <pc:docMk/>
          <pc:sldMk cId="1937311457" sldId="269"/>
        </pc:sldMkLst>
        <pc:spChg chg="mod">
          <ac:chgData name="Warren, Dona" userId="89ced96c-8da4-4dcf-b4ea-e25c947b3d90" providerId="ADAL" clId="{980DECC3-2BE0-4526-AC5D-EF4B47EA52CB}" dt="2024-01-07T21:37:21.959" v="345" actId="14100"/>
          <ac:spMkLst>
            <pc:docMk/>
            <pc:sldMk cId="1937311457" sldId="269"/>
            <ac:spMk id="4" creationId="{318B69F7-75E8-BC13-2579-2E61E5458778}"/>
          </ac:spMkLst>
        </pc:spChg>
      </pc:sldChg>
      <pc:sldChg chg="modSp del mod">
        <pc:chgData name="Warren, Dona" userId="89ced96c-8da4-4dcf-b4ea-e25c947b3d90" providerId="ADAL" clId="{980DECC3-2BE0-4526-AC5D-EF4B47EA52CB}" dt="2024-01-07T21:51:15.367" v="457" actId="47"/>
        <pc:sldMkLst>
          <pc:docMk/>
          <pc:sldMk cId="2071101927" sldId="270"/>
        </pc:sldMkLst>
        <pc:spChg chg="mod">
          <ac:chgData name="Warren, Dona" userId="89ced96c-8da4-4dcf-b4ea-e25c947b3d90" providerId="ADAL" clId="{980DECC3-2BE0-4526-AC5D-EF4B47EA52CB}" dt="2024-01-07T21:37:30.614" v="347" actId="14100"/>
          <ac:spMkLst>
            <pc:docMk/>
            <pc:sldMk cId="2071101927" sldId="270"/>
            <ac:spMk id="4" creationId="{318B69F7-75E8-BC13-2579-2E61E5458778}"/>
          </ac:spMkLst>
        </pc:spChg>
      </pc:sldChg>
      <pc:sldChg chg="addSp modSp new mod">
        <pc:chgData name="Warren, Dona" userId="89ced96c-8da4-4dcf-b4ea-e25c947b3d90" providerId="ADAL" clId="{980DECC3-2BE0-4526-AC5D-EF4B47EA52CB}" dt="2024-01-07T22:12:30.607" v="1090" actId="20577"/>
        <pc:sldMkLst>
          <pc:docMk/>
          <pc:sldMk cId="1852386298" sldId="271"/>
        </pc:sldMkLst>
        <pc:spChg chg="add mod">
          <ac:chgData name="Warren, Dona" userId="89ced96c-8da4-4dcf-b4ea-e25c947b3d90" providerId="ADAL" clId="{980DECC3-2BE0-4526-AC5D-EF4B47EA52CB}" dt="2024-01-07T21:43:56.310" v="436" actId="14100"/>
          <ac:spMkLst>
            <pc:docMk/>
            <pc:sldMk cId="1852386298" sldId="271"/>
            <ac:spMk id="2" creationId="{EDE5A4FA-CB18-391D-ADDD-4CCBB755BC8D}"/>
          </ac:spMkLst>
        </pc:spChg>
        <pc:spChg chg="add mod">
          <ac:chgData name="Warren, Dona" userId="89ced96c-8da4-4dcf-b4ea-e25c947b3d90" providerId="ADAL" clId="{980DECC3-2BE0-4526-AC5D-EF4B47EA52CB}" dt="2024-01-07T22:12:30.607" v="1090" actId="20577"/>
          <ac:spMkLst>
            <pc:docMk/>
            <pc:sldMk cId="1852386298" sldId="271"/>
            <ac:spMk id="3" creationId="{ADDAE648-B065-4CE8-9D5D-3B4D2852C7D6}"/>
          </ac:spMkLst>
        </pc:spChg>
      </pc:sldChg>
      <pc:sldChg chg="addSp delSp modSp del mod">
        <pc:chgData name="Warren, Dona" userId="89ced96c-8da4-4dcf-b4ea-e25c947b3d90" providerId="ADAL" clId="{980DECC3-2BE0-4526-AC5D-EF4B47EA52CB}" dt="2024-01-07T22:39:50.831" v="2560" actId="2696"/>
        <pc:sldMkLst>
          <pc:docMk/>
          <pc:sldMk cId="4291664370" sldId="272"/>
        </pc:sldMkLst>
        <pc:spChg chg="mod">
          <ac:chgData name="Warren, Dona" userId="89ced96c-8da4-4dcf-b4ea-e25c947b3d90" providerId="ADAL" clId="{980DECC3-2BE0-4526-AC5D-EF4B47EA52CB}" dt="2024-01-07T21:49:23.062" v="443"/>
          <ac:spMkLst>
            <pc:docMk/>
            <pc:sldMk cId="4291664370" sldId="272"/>
            <ac:spMk id="2" creationId="{EDE5A4FA-CB18-391D-ADDD-4CCBB755BC8D}"/>
          </ac:spMkLst>
        </pc:spChg>
        <pc:spChg chg="add del mod">
          <ac:chgData name="Warren, Dona" userId="89ced96c-8da4-4dcf-b4ea-e25c947b3d90" providerId="ADAL" clId="{980DECC3-2BE0-4526-AC5D-EF4B47EA52CB}" dt="2024-01-07T22:39:42.608" v="2559" actId="478"/>
          <ac:spMkLst>
            <pc:docMk/>
            <pc:sldMk cId="4291664370" sldId="272"/>
            <ac:spMk id="3" creationId="{9590B47B-7986-C330-22DC-EF9D0DC93083}"/>
          </ac:spMkLst>
        </pc:spChg>
      </pc:sldChg>
      <pc:sldChg chg="addSp delSp modSp mod">
        <pc:chgData name="Warren, Dona" userId="89ced96c-8da4-4dcf-b4ea-e25c947b3d90" providerId="ADAL" clId="{980DECC3-2BE0-4526-AC5D-EF4B47EA52CB}" dt="2024-01-07T22:13:49.201" v="1178" actId="20577"/>
        <pc:sldMkLst>
          <pc:docMk/>
          <pc:sldMk cId="3403006353" sldId="273"/>
        </pc:sldMkLst>
        <pc:spChg chg="mod">
          <ac:chgData name="Warren, Dona" userId="89ced96c-8da4-4dcf-b4ea-e25c947b3d90" providerId="ADAL" clId="{980DECC3-2BE0-4526-AC5D-EF4B47EA52CB}" dt="2024-01-07T21:50:26.842" v="449" actId="20577"/>
          <ac:spMkLst>
            <pc:docMk/>
            <pc:sldMk cId="3403006353" sldId="273"/>
            <ac:spMk id="2" creationId="{EDE5A4FA-CB18-391D-ADDD-4CCBB755BC8D}"/>
          </ac:spMkLst>
        </pc:spChg>
        <pc:spChg chg="add del">
          <ac:chgData name="Warren, Dona" userId="89ced96c-8da4-4dcf-b4ea-e25c947b3d90" providerId="ADAL" clId="{980DECC3-2BE0-4526-AC5D-EF4B47EA52CB}" dt="2024-01-07T21:50:37.623" v="451" actId="478"/>
          <ac:spMkLst>
            <pc:docMk/>
            <pc:sldMk cId="3403006353" sldId="273"/>
            <ac:spMk id="4" creationId="{7AE8B801-8355-F0D9-0F36-E7C5A909ED5B}"/>
          </ac:spMkLst>
        </pc:spChg>
        <pc:spChg chg="add mod">
          <ac:chgData name="Warren, Dona" userId="89ced96c-8da4-4dcf-b4ea-e25c947b3d90" providerId="ADAL" clId="{980DECC3-2BE0-4526-AC5D-EF4B47EA52CB}" dt="2024-01-07T22:13:49.201" v="1178" actId="20577"/>
          <ac:spMkLst>
            <pc:docMk/>
            <pc:sldMk cId="3403006353" sldId="273"/>
            <ac:spMk id="5" creationId="{FC235187-20F5-90D9-B466-21D704F8EB4E}"/>
          </ac:spMkLst>
        </pc:spChg>
      </pc:sldChg>
      <pc:sldChg chg="addSp modSp mod">
        <pc:chgData name="Warren, Dona" userId="89ced96c-8da4-4dcf-b4ea-e25c947b3d90" providerId="ADAL" clId="{980DECC3-2BE0-4526-AC5D-EF4B47EA52CB}" dt="2024-01-07T22:28:34.265" v="2449" actId="20577"/>
        <pc:sldMkLst>
          <pc:docMk/>
          <pc:sldMk cId="1122843221" sldId="274"/>
        </pc:sldMkLst>
        <pc:spChg chg="mod">
          <ac:chgData name="Warren, Dona" userId="89ced96c-8da4-4dcf-b4ea-e25c947b3d90" providerId="ADAL" clId="{980DECC3-2BE0-4526-AC5D-EF4B47EA52CB}" dt="2024-01-07T21:51:03.586" v="455" actId="20577"/>
          <ac:spMkLst>
            <pc:docMk/>
            <pc:sldMk cId="1122843221" sldId="274"/>
            <ac:spMk id="2" creationId="{EDE5A4FA-CB18-391D-ADDD-4CCBB755BC8D}"/>
          </ac:spMkLst>
        </pc:spChg>
        <pc:spChg chg="add mod">
          <ac:chgData name="Warren, Dona" userId="89ced96c-8da4-4dcf-b4ea-e25c947b3d90" providerId="ADAL" clId="{980DECC3-2BE0-4526-AC5D-EF4B47EA52CB}" dt="2024-01-07T22:28:34.265" v="2449" actId="20577"/>
          <ac:spMkLst>
            <pc:docMk/>
            <pc:sldMk cId="1122843221" sldId="274"/>
            <ac:spMk id="3" creationId="{C641EF52-B65C-45CA-0EB8-1F3ECB528B13}"/>
          </ac:spMkLst>
        </pc:spChg>
      </pc:sldChg>
      <pc:sldChg chg="addSp delSp modSp mod">
        <pc:chgData name="Warren, Dona" userId="89ced96c-8da4-4dcf-b4ea-e25c947b3d90" providerId="ADAL" clId="{980DECC3-2BE0-4526-AC5D-EF4B47EA52CB}" dt="2024-01-07T22:08:29.583" v="625" actId="1076"/>
        <pc:sldMkLst>
          <pc:docMk/>
          <pc:sldMk cId="566925075" sldId="275"/>
        </pc:sldMkLst>
        <pc:spChg chg="del">
          <ac:chgData name="Warren, Dona" userId="89ced96c-8da4-4dcf-b4ea-e25c947b3d90" providerId="ADAL" clId="{980DECC3-2BE0-4526-AC5D-EF4B47EA52CB}" dt="2024-01-07T21:59:18.967" v="520" actId="478"/>
          <ac:spMkLst>
            <pc:docMk/>
            <pc:sldMk cId="566925075" sldId="275"/>
            <ac:spMk id="3" creationId="{ADDAE648-B065-4CE8-9D5D-3B4D2852C7D6}"/>
          </ac:spMkLst>
        </pc:spChg>
        <pc:spChg chg="add mod">
          <ac:chgData name="Warren, Dona" userId="89ced96c-8da4-4dcf-b4ea-e25c947b3d90" providerId="ADAL" clId="{980DECC3-2BE0-4526-AC5D-EF4B47EA52CB}" dt="2024-01-07T22:08:29.583" v="625" actId="1076"/>
          <ac:spMkLst>
            <pc:docMk/>
            <pc:sldMk cId="566925075" sldId="275"/>
            <ac:spMk id="6" creationId="{30BED005-B6B1-C65B-FBDC-34CD4AF8C113}"/>
          </ac:spMkLst>
        </pc:spChg>
        <pc:picChg chg="add del mod">
          <ac:chgData name="Warren, Dona" userId="89ced96c-8da4-4dcf-b4ea-e25c947b3d90" providerId="ADAL" clId="{980DECC3-2BE0-4526-AC5D-EF4B47EA52CB}" dt="2024-01-07T22:01:44.691" v="525" actId="478"/>
          <ac:picMkLst>
            <pc:docMk/>
            <pc:sldMk cId="566925075" sldId="275"/>
            <ac:picMk id="5" creationId="{1A44472A-B846-7EA5-EAC2-38346E89E252}"/>
          </ac:picMkLst>
        </pc:picChg>
      </pc:sldChg>
      <pc:sldChg chg="modSp mod">
        <pc:chgData name="Warren, Dona" userId="89ced96c-8da4-4dcf-b4ea-e25c947b3d90" providerId="ADAL" clId="{980DECC3-2BE0-4526-AC5D-EF4B47EA52CB}" dt="2024-01-07T22:12:08.874" v="1024" actId="20577"/>
        <pc:sldMkLst>
          <pc:docMk/>
          <pc:sldMk cId="3193672428" sldId="276"/>
        </pc:sldMkLst>
        <pc:spChg chg="mod">
          <ac:chgData name="Warren, Dona" userId="89ced96c-8da4-4dcf-b4ea-e25c947b3d90" providerId="ADAL" clId="{980DECC3-2BE0-4526-AC5D-EF4B47EA52CB}" dt="2024-01-07T22:12:08.874" v="1024" actId="20577"/>
          <ac:spMkLst>
            <pc:docMk/>
            <pc:sldMk cId="3193672428" sldId="276"/>
            <ac:spMk id="6" creationId="{30BED005-B6B1-C65B-FBDC-34CD4AF8C113}"/>
          </ac:spMkLst>
        </pc:spChg>
      </pc:sldChg>
      <pc:sldChg chg="new del">
        <pc:chgData name="Warren, Dona" userId="89ced96c-8da4-4dcf-b4ea-e25c947b3d90" providerId="ADAL" clId="{980DECC3-2BE0-4526-AC5D-EF4B47EA52CB}" dt="2024-01-07T22:34:41.494" v="2520" actId="680"/>
        <pc:sldMkLst>
          <pc:docMk/>
          <pc:sldMk cId="113830605" sldId="277"/>
        </pc:sldMkLst>
      </pc:sldChg>
      <pc:sldChg chg="addSp delSp modSp new add del mod ord">
        <pc:chgData name="Warren, Dona" userId="89ced96c-8da4-4dcf-b4ea-e25c947b3d90" providerId="ADAL" clId="{980DECC3-2BE0-4526-AC5D-EF4B47EA52CB}" dt="2024-01-07T23:32:01.965" v="2951" actId="478"/>
        <pc:sldMkLst>
          <pc:docMk/>
          <pc:sldMk cId="743944997" sldId="277"/>
        </pc:sldMkLst>
        <pc:spChg chg="add mod">
          <ac:chgData name="Warren, Dona" userId="89ced96c-8da4-4dcf-b4ea-e25c947b3d90" providerId="ADAL" clId="{980DECC3-2BE0-4526-AC5D-EF4B47EA52CB}" dt="2024-01-07T22:42:03.944" v="2563"/>
          <ac:spMkLst>
            <pc:docMk/>
            <pc:sldMk cId="743944997" sldId="277"/>
            <ac:spMk id="3" creationId="{8B57FB0D-51B1-29AB-3C1E-8D4B6A08D4C1}"/>
          </ac:spMkLst>
        </pc:spChg>
        <pc:spChg chg="add mod">
          <ac:chgData name="Warren, Dona" userId="89ced96c-8da4-4dcf-b4ea-e25c947b3d90" providerId="ADAL" clId="{980DECC3-2BE0-4526-AC5D-EF4B47EA52CB}" dt="2024-01-07T23:13:40.561" v="2657" actId="1076"/>
          <ac:spMkLst>
            <pc:docMk/>
            <pc:sldMk cId="743944997" sldId="277"/>
            <ac:spMk id="4" creationId="{E388DA42-71F7-E1A1-C497-77E492DF8C5E}"/>
          </ac:spMkLst>
        </pc:spChg>
        <pc:spChg chg="add del mod">
          <ac:chgData name="Warren, Dona" userId="89ced96c-8da4-4dcf-b4ea-e25c947b3d90" providerId="ADAL" clId="{980DECC3-2BE0-4526-AC5D-EF4B47EA52CB}" dt="2024-01-07T23:32:01.965" v="2951" actId="478"/>
          <ac:spMkLst>
            <pc:docMk/>
            <pc:sldMk cId="743944997" sldId="277"/>
            <ac:spMk id="7" creationId="{305A4964-EEA3-3520-5488-F0F66A7F835A}"/>
          </ac:spMkLst>
        </pc:spChg>
        <pc:spChg chg="add mod">
          <ac:chgData name="Warren, Dona" userId="89ced96c-8da4-4dcf-b4ea-e25c947b3d90" providerId="ADAL" clId="{980DECC3-2BE0-4526-AC5D-EF4B47EA52CB}" dt="2024-01-07T23:31:59.778" v="2950" actId="20577"/>
          <ac:spMkLst>
            <pc:docMk/>
            <pc:sldMk cId="743944997" sldId="277"/>
            <ac:spMk id="8" creationId="{2E682E3C-B984-8BED-A79B-F615CE6C9545}"/>
          </ac:spMkLst>
        </pc:spChg>
        <pc:picChg chg="add del mod">
          <ac:chgData name="Warren, Dona" userId="89ced96c-8da4-4dcf-b4ea-e25c947b3d90" providerId="ADAL" clId="{980DECC3-2BE0-4526-AC5D-EF4B47EA52CB}" dt="2024-01-07T23:05:28.521" v="2628" actId="478"/>
          <ac:picMkLst>
            <pc:docMk/>
            <pc:sldMk cId="743944997" sldId="277"/>
            <ac:picMk id="2" creationId="{ED400458-710E-6A01-D5B4-FAA188A3A04E}"/>
          </ac:picMkLst>
        </pc:picChg>
        <pc:picChg chg="add mod ord">
          <ac:chgData name="Warren, Dona" userId="89ced96c-8da4-4dcf-b4ea-e25c947b3d90" providerId="ADAL" clId="{980DECC3-2BE0-4526-AC5D-EF4B47EA52CB}" dt="2024-01-07T23:29:44.418" v="2930" actId="12788"/>
          <ac:picMkLst>
            <pc:docMk/>
            <pc:sldMk cId="743944997" sldId="277"/>
            <ac:picMk id="6" creationId="{C5E4BB9B-9130-C9DB-C07E-C39B57504BE1}"/>
          </ac:picMkLst>
        </pc:picChg>
      </pc:sldChg>
      <pc:sldChg chg="addSp delSp modSp mod ord">
        <pc:chgData name="Warren, Dona" userId="89ced96c-8da4-4dcf-b4ea-e25c947b3d90" providerId="ADAL" clId="{980DECC3-2BE0-4526-AC5D-EF4B47EA52CB}" dt="2024-01-07T23:31:08.209" v="2937" actId="14100"/>
        <pc:sldMkLst>
          <pc:docMk/>
          <pc:sldMk cId="2366228532" sldId="278"/>
        </pc:sldMkLst>
        <pc:spChg chg="add mod">
          <ac:chgData name="Warren, Dona" userId="89ced96c-8da4-4dcf-b4ea-e25c947b3d90" providerId="ADAL" clId="{980DECC3-2BE0-4526-AC5D-EF4B47EA52CB}" dt="2024-01-07T23:16:29.513" v="2710" actId="20577"/>
          <ac:spMkLst>
            <pc:docMk/>
            <pc:sldMk cId="2366228532" sldId="278"/>
            <ac:spMk id="5" creationId="{9A639129-74D8-18A1-7860-F79DE33FCB39}"/>
          </ac:spMkLst>
        </pc:spChg>
        <pc:spChg chg="add mod">
          <ac:chgData name="Warren, Dona" userId="89ced96c-8da4-4dcf-b4ea-e25c947b3d90" providerId="ADAL" clId="{980DECC3-2BE0-4526-AC5D-EF4B47EA52CB}" dt="2024-01-07T23:31:08.209" v="2937" actId="14100"/>
          <ac:spMkLst>
            <pc:docMk/>
            <pc:sldMk cId="2366228532" sldId="278"/>
            <ac:spMk id="8" creationId="{FC8163F0-35F3-1396-E004-CF36AA37D785}"/>
          </ac:spMkLst>
        </pc:spChg>
        <pc:picChg chg="del">
          <ac:chgData name="Warren, Dona" userId="89ced96c-8da4-4dcf-b4ea-e25c947b3d90" providerId="ADAL" clId="{980DECC3-2BE0-4526-AC5D-EF4B47EA52CB}" dt="2024-01-07T22:42:28.479" v="2565" actId="478"/>
          <ac:picMkLst>
            <pc:docMk/>
            <pc:sldMk cId="2366228532" sldId="278"/>
            <ac:picMk id="2" creationId="{ED400458-710E-6A01-D5B4-FAA188A3A04E}"/>
          </ac:picMkLst>
        </pc:picChg>
        <pc:picChg chg="add del mod">
          <ac:chgData name="Warren, Dona" userId="89ced96c-8da4-4dcf-b4ea-e25c947b3d90" providerId="ADAL" clId="{980DECC3-2BE0-4526-AC5D-EF4B47EA52CB}" dt="2024-01-07T23:12:03.050" v="2655" actId="478"/>
          <ac:picMkLst>
            <pc:docMk/>
            <pc:sldMk cId="2366228532" sldId="278"/>
            <ac:picMk id="4" creationId="{5B9E2AA2-E62C-9C9D-FD9E-E94D3CC04F82}"/>
          </ac:picMkLst>
        </pc:picChg>
        <pc:picChg chg="add mod ord">
          <ac:chgData name="Warren, Dona" userId="89ced96c-8da4-4dcf-b4ea-e25c947b3d90" providerId="ADAL" clId="{980DECC3-2BE0-4526-AC5D-EF4B47EA52CB}" dt="2024-01-07T23:30:21.136" v="2934" actId="14100"/>
          <ac:picMkLst>
            <pc:docMk/>
            <pc:sldMk cId="2366228532" sldId="278"/>
            <ac:picMk id="7" creationId="{B8307488-8162-8DAF-3026-F074EE5D499B}"/>
          </ac:picMkLst>
        </pc:picChg>
      </pc:sldChg>
      <pc:sldChg chg="addSp delSp modSp add mod ord">
        <pc:chgData name="Warren, Dona" userId="89ced96c-8da4-4dcf-b4ea-e25c947b3d90" providerId="ADAL" clId="{980DECC3-2BE0-4526-AC5D-EF4B47EA52CB}" dt="2024-01-07T23:31:35.842" v="2946" actId="478"/>
        <pc:sldMkLst>
          <pc:docMk/>
          <pc:sldMk cId="954653396" sldId="279"/>
        </pc:sldMkLst>
        <pc:spChg chg="add mod">
          <ac:chgData name="Warren, Dona" userId="89ced96c-8da4-4dcf-b4ea-e25c947b3d90" providerId="ADAL" clId="{980DECC3-2BE0-4526-AC5D-EF4B47EA52CB}" dt="2024-01-07T23:14:26.669" v="2662" actId="20577"/>
          <ac:spMkLst>
            <pc:docMk/>
            <pc:sldMk cId="954653396" sldId="279"/>
            <ac:spMk id="4" creationId="{6F451087-45C0-357D-B424-57E0D874C3C2}"/>
          </ac:spMkLst>
        </pc:spChg>
        <pc:spChg chg="add del mod">
          <ac:chgData name="Warren, Dona" userId="89ced96c-8da4-4dcf-b4ea-e25c947b3d90" providerId="ADAL" clId="{980DECC3-2BE0-4526-AC5D-EF4B47EA52CB}" dt="2024-01-07T23:31:35.842" v="2946" actId="478"/>
          <ac:spMkLst>
            <pc:docMk/>
            <pc:sldMk cId="954653396" sldId="279"/>
            <ac:spMk id="7" creationId="{E649EADC-FA03-4C60-AE37-49EAB1F7F711}"/>
          </ac:spMkLst>
        </pc:spChg>
        <pc:spChg chg="add mod">
          <ac:chgData name="Warren, Dona" userId="89ced96c-8da4-4dcf-b4ea-e25c947b3d90" providerId="ADAL" clId="{980DECC3-2BE0-4526-AC5D-EF4B47EA52CB}" dt="2024-01-07T23:31:33.537" v="2945" actId="20577"/>
          <ac:spMkLst>
            <pc:docMk/>
            <pc:sldMk cId="954653396" sldId="279"/>
            <ac:spMk id="8" creationId="{3B23473E-6732-1363-319A-461620296F8B}"/>
          </ac:spMkLst>
        </pc:spChg>
        <pc:picChg chg="add del mod">
          <ac:chgData name="Warren, Dona" userId="89ced96c-8da4-4dcf-b4ea-e25c947b3d90" providerId="ADAL" clId="{980DECC3-2BE0-4526-AC5D-EF4B47EA52CB}" dt="2024-01-07T23:10:28.257" v="2652" actId="478"/>
          <ac:picMkLst>
            <pc:docMk/>
            <pc:sldMk cId="954653396" sldId="279"/>
            <ac:picMk id="2" creationId="{F76B7E11-FAE8-CEDD-D087-E94D6BC8AFF9}"/>
          </ac:picMkLst>
        </pc:picChg>
        <pc:picChg chg="add mod ord">
          <ac:chgData name="Warren, Dona" userId="89ced96c-8da4-4dcf-b4ea-e25c947b3d90" providerId="ADAL" clId="{980DECC3-2BE0-4526-AC5D-EF4B47EA52CB}" dt="2024-01-07T23:29:06.924" v="2925" actId="12788"/>
          <ac:picMkLst>
            <pc:docMk/>
            <pc:sldMk cId="954653396" sldId="279"/>
            <ac:picMk id="6" creationId="{E1718561-E74E-02B3-C82D-DAAC57E5FA83}"/>
          </ac:picMkLst>
        </pc:picChg>
      </pc:sldChg>
      <pc:sldChg chg="addSp delSp modSp add del mod">
        <pc:chgData name="Warren, Dona" userId="89ced96c-8da4-4dcf-b4ea-e25c947b3d90" providerId="ADAL" clId="{980DECC3-2BE0-4526-AC5D-EF4B47EA52CB}" dt="2024-01-07T23:19:40.341" v="2727" actId="47"/>
        <pc:sldMkLst>
          <pc:docMk/>
          <pc:sldMk cId="1811340256" sldId="280"/>
        </pc:sldMkLst>
        <pc:picChg chg="add del mod">
          <ac:chgData name="Warren, Dona" userId="89ced96c-8da4-4dcf-b4ea-e25c947b3d90" providerId="ADAL" clId="{980DECC3-2BE0-4526-AC5D-EF4B47EA52CB}" dt="2024-01-07T23:18:32.066" v="2719" actId="478"/>
          <ac:picMkLst>
            <pc:docMk/>
            <pc:sldMk cId="1811340256" sldId="280"/>
            <ac:picMk id="2" creationId="{80E93519-2C52-C58B-D3DE-FC7296BFFBF6}"/>
          </ac:picMkLst>
        </pc:picChg>
        <pc:picChg chg="del">
          <ac:chgData name="Warren, Dona" userId="89ced96c-8da4-4dcf-b4ea-e25c947b3d90" providerId="ADAL" clId="{980DECC3-2BE0-4526-AC5D-EF4B47EA52CB}" dt="2024-01-07T22:46:14.477" v="2571" actId="478"/>
          <ac:picMkLst>
            <pc:docMk/>
            <pc:sldMk cId="1811340256" sldId="280"/>
            <ac:picMk id="4" creationId="{5B9E2AA2-E62C-9C9D-FD9E-E94D3CC04F82}"/>
          </ac:picMkLst>
        </pc:picChg>
      </pc:sldChg>
      <pc:sldChg chg="addSp delSp modSp add del mod">
        <pc:chgData name="Warren, Dona" userId="89ced96c-8da4-4dcf-b4ea-e25c947b3d90" providerId="ADAL" clId="{980DECC3-2BE0-4526-AC5D-EF4B47EA52CB}" dt="2024-01-07T23:19:40.952" v="2728" actId="47"/>
        <pc:sldMkLst>
          <pc:docMk/>
          <pc:sldMk cId="4011635504" sldId="281"/>
        </pc:sldMkLst>
        <pc:picChg chg="add del mod">
          <ac:chgData name="Warren, Dona" userId="89ced96c-8da4-4dcf-b4ea-e25c947b3d90" providerId="ADAL" clId="{980DECC3-2BE0-4526-AC5D-EF4B47EA52CB}" dt="2024-01-07T23:13:30.887" v="2656" actId="478"/>
          <ac:picMkLst>
            <pc:docMk/>
            <pc:sldMk cId="4011635504" sldId="281"/>
            <ac:picMk id="2" creationId="{CA3A1DAE-A221-3CE5-93B3-F50F079D5F9F}"/>
          </ac:picMkLst>
        </pc:picChg>
      </pc:sldChg>
      <pc:sldChg chg="addSp delSp modSp del mod">
        <pc:chgData name="Warren, Dona" userId="89ced96c-8da4-4dcf-b4ea-e25c947b3d90" providerId="ADAL" clId="{980DECC3-2BE0-4526-AC5D-EF4B47EA52CB}" dt="2024-01-07T23:19:41.624" v="2729" actId="47"/>
        <pc:sldMkLst>
          <pc:docMk/>
          <pc:sldMk cId="3523143087" sldId="282"/>
        </pc:sldMkLst>
        <pc:picChg chg="add del mod">
          <ac:chgData name="Warren, Dona" userId="89ced96c-8da4-4dcf-b4ea-e25c947b3d90" providerId="ADAL" clId="{980DECC3-2BE0-4526-AC5D-EF4B47EA52CB}" dt="2024-01-07T23:18:41.673" v="2721" actId="478"/>
          <ac:picMkLst>
            <pc:docMk/>
            <pc:sldMk cId="3523143087" sldId="282"/>
            <ac:picMk id="2" creationId="{E565FB1A-CAE2-B07F-F528-66B7051602CB}"/>
          </ac:picMkLst>
        </pc:picChg>
        <pc:picChg chg="add del mod">
          <ac:chgData name="Warren, Dona" userId="89ced96c-8da4-4dcf-b4ea-e25c947b3d90" providerId="ADAL" clId="{980DECC3-2BE0-4526-AC5D-EF4B47EA52CB}" dt="2024-01-07T23:18:39.184" v="2720" actId="478"/>
          <ac:picMkLst>
            <pc:docMk/>
            <pc:sldMk cId="3523143087" sldId="282"/>
            <ac:picMk id="4" creationId="{B074921F-C20B-70B5-5D38-17E951760CBC}"/>
          </ac:picMkLst>
        </pc:picChg>
      </pc:sldChg>
      <pc:sldChg chg="del">
        <pc:chgData name="Warren, Dona" userId="89ced96c-8da4-4dcf-b4ea-e25c947b3d90" providerId="ADAL" clId="{980DECC3-2BE0-4526-AC5D-EF4B47EA52CB}" dt="2024-01-07T23:19:42.318" v="2730" actId="47"/>
        <pc:sldMkLst>
          <pc:docMk/>
          <pc:sldMk cId="2447140599" sldId="283"/>
        </pc:sldMkLst>
      </pc:sldChg>
      <pc:sldChg chg="addSp delSp modSp del mod">
        <pc:chgData name="Warren, Dona" userId="89ced96c-8da4-4dcf-b4ea-e25c947b3d90" providerId="ADAL" clId="{980DECC3-2BE0-4526-AC5D-EF4B47EA52CB}" dt="2024-01-07T23:19:39.752" v="2726" actId="47"/>
        <pc:sldMkLst>
          <pc:docMk/>
          <pc:sldMk cId="2757298805" sldId="284"/>
        </pc:sldMkLst>
        <pc:spChg chg="add del mod">
          <ac:chgData name="Warren, Dona" userId="89ced96c-8da4-4dcf-b4ea-e25c947b3d90" providerId="ADAL" clId="{980DECC3-2BE0-4526-AC5D-EF4B47EA52CB}" dt="2024-01-07T23:18:25.055" v="2718" actId="478"/>
          <ac:spMkLst>
            <pc:docMk/>
            <pc:sldMk cId="2757298805" sldId="284"/>
            <ac:spMk id="4" creationId="{24846CC2-1733-2850-D0AA-EB0D45410E86}"/>
          </ac:spMkLst>
        </pc:spChg>
        <pc:picChg chg="del">
          <ac:chgData name="Warren, Dona" userId="89ced96c-8da4-4dcf-b4ea-e25c947b3d90" providerId="ADAL" clId="{980DECC3-2BE0-4526-AC5D-EF4B47EA52CB}" dt="2024-01-07T22:56:33.870" v="2576" actId="478"/>
          <ac:picMkLst>
            <pc:docMk/>
            <pc:sldMk cId="2757298805" sldId="284"/>
            <ac:picMk id="2" creationId="{ED400458-710E-6A01-D5B4-FAA188A3A04E}"/>
          </ac:picMkLst>
        </pc:picChg>
      </pc:sldChg>
      <pc:sldChg chg="addSp delSp modSp add mod ord">
        <pc:chgData name="Warren, Dona" userId="89ced96c-8da4-4dcf-b4ea-e25c947b3d90" providerId="ADAL" clId="{980DECC3-2BE0-4526-AC5D-EF4B47EA52CB}" dt="2024-01-07T23:32:13.620" v="2956" actId="478"/>
        <pc:sldMkLst>
          <pc:docMk/>
          <pc:sldMk cId="95959679" sldId="285"/>
        </pc:sldMkLst>
        <pc:spChg chg="add del mod">
          <ac:chgData name="Warren, Dona" userId="89ced96c-8da4-4dcf-b4ea-e25c947b3d90" providerId="ADAL" clId="{980DECC3-2BE0-4526-AC5D-EF4B47EA52CB}" dt="2024-01-07T23:32:13.620" v="2956" actId="478"/>
          <ac:spMkLst>
            <pc:docMk/>
            <pc:sldMk cId="95959679" sldId="285"/>
            <ac:spMk id="5" creationId="{45DA78DD-91B7-C997-3D4D-49FE3B7905D0}"/>
          </ac:spMkLst>
        </pc:spChg>
        <pc:spChg chg="add mod">
          <ac:chgData name="Warren, Dona" userId="89ced96c-8da4-4dcf-b4ea-e25c947b3d90" providerId="ADAL" clId="{980DECC3-2BE0-4526-AC5D-EF4B47EA52CB}" dt="2024-01-07T23:32:10.981" v="2955" actId="20577"/>
          <ac:spMkLst>
            <pc:docMk/>
            <pc:sldMk cId="95959679" sldId="285"/>
            <ac:spMk id="6" creationId="{9C2D1711-C6C1-1047-6B20-26A7556C063B}"/>
          </ac:spMkLst>
        </pc:spChg>
        <pc:picChg chg="add mod ord">
          <ac:chgData name="Warren, Dona" userId="89ced96c-8da4-4dcf-b4ea-e25c947b3d90" providerId="ADAL" clId="{980DECC3-2BE0-4526-AC5D-EF4B47EA52CB}" dt="2024-01-07T23:29:48.227" v="2931" actId="12788"/>
          <ac:picMkLst>
            <pc:docMk/>
            <pc:sldMk cId="95959679" sldId="285"/>
            <ac:picMk id="4" creationId="{9224A2AA-8B14-B443-26DE-4ACD8130BE93}"/>
          </ac:picMkLst>
        </pc:picChg>
      </pc:sldChg>
      <pc:sldChg chg="addSp delSp modSp add mod">
        <pc:chgData name="Warren, Dona" userId="89ced96c-8da4-4dcf-b4ea-e25c947b3d90" providerId="ADAL" clId="{980DECC3-2BE0-4526-AC5D-EF4B47EA52CB}" dt="2024-01-07T23:31:22.130" v="2942" actId="478"/>
        <pc:sldMkLst>
          <pc:docMk/>
          <pc:sldMk cId="1267317553" sldId="286"/>
        </pc:sldMkLst>
        <pc:spChg chg="add mod">
          <ac:chgData name="Warren, Dona" userId="89ced96c-8da4-4dcf-b4ea-e25c947b3d90" providerId="ADAL" clId="{980DECC3-2BE0-4526-AC5D-EF4B47EA52CB}" dt="2024-01-07T23:13:44.897" v="2658" actId="1076"/>
          <ac:spMkLst>
            <pc:docMk/>
            <pc:sldMk cId="1267317553" sldId="286"/>
            <ac:spMk id="4" creationId="{622CEBCF-026A-7336-1773-1173A3678203}"/>
          </ac:spMkLst>
        </pc:spChg>
        <pc:spChg chg="add del mod">
          <ac:chgData name="Warren, Dona" userId="89ced96c-8da4-4dcf-b4ea-e25c947b3d90" providerId="ADAL" clId="{980DECC3-2BE0-4526-AC5D-EF4B47EA52CB}" dt="2024-01-07T23:05:58.778" v="2632" actId="478"/>
          <ac:spMkLst>
            <pc:docMk/>
            <pc:sldMk cId="1267317553" sldId="286"/>
            <ac:spMk id="7" creationId="{5E6133E0-16F2-6484-0931-9D157C77A126}"/>
          </ac:spMkLst>
        </pc:spChg>
        <pc:spChg chg="add del mod">
          <ac:chgData name="Warren, Dona" userId="89ced96c-8da4-4dcf-b4ea-e25c947b3d90" providerId="ADAL" clId="{980DECC3-2BE0-4526-AC5D-EF4B47EA52CB}" dt="2024-01-07T23:31:22.130" v="2942" actId="478"/>
          <ac:spMkLst>
            <pc:docMk/>
            <pc:sldMk cId="1267317553" sldId="286"/>
            <ac:spMk id="8" creationId="{3BB105C9-5C7D-3262-390C-52A9AD2BF2E3}"/>
          </ac:spMkLst>
        </pc:spChg>
        <pc:spChg chg="add mod">
          <ac:chgData name="Warren, Dona" userId="89ced96c-8da4-4dcf-b4ea-e25c947b3d90" providerId="ADAL" clId="{980DECC3-2BE0-4526-AC5D-EF4B47EA52CB}" dt="2024-01-07T23:31:19.859" v="2941" actId="20577"/>
          <ac:spMkLst>
            <pc:docMk/>
            <pc:sldMk cId="1267317553" sldId="286"/>
            <ac:spMk id="9" creationId="{B7CEDFE4-ABCF-FB17-FED5-42EEC1855DC5}"/>
          </ac:spMkLst>
        </pc:spChg>
        <pc:picChg chg="add mod ord">
          <ac:chgData name="Warren, Dona" userId="89ced96c-8da4-4dcf-b4ea-e25c947b3d90" providerId="ADAL" clId="{980DECC3-2BE0-4526-AC5D-EF4B47EA52CB}" dt="2024-01-07T23:29:37.041" v="2929" actId="12788"/>
          <ac:picMkLst>
            <pc:docMk/>
            <pc:sldMk cId="1267317553" sldId="286"/>
            <ac:picMk id="6" creationId="{F4314041-6C46-EF29-7FCF-B8D436B6F129}"/>
          </ac:picMkLst>
        </pc:picChg>
      </pc:sldChg>
    </pc:docChg>
  </pc:docChgLst>
  <pc:docChgLst>
    <pc:chgData name="Dettman, Dave" userId="S::ddettman@uwsp.edu::c6d1a596-a100-4d9f-885c-5328dc759f4e" providerId="AD" clId="Web-{8052624B-E243-B2B7-4142-334261696385}"/>
    <pc:docChg chg="addSld delSld modSld sldOrd">
      <pc:chgData name="Dettman, Dave" userId="S::ddettman@uwsp.edu::c6d1a596-a100-4d9f-885c-5328dc759f4e" providerId="AD" clId="Web-{8052624B-E243-B2B7-4142-334261696385}" dt="2024-01-15T18:52:46.259" v="69"/>
      <pc:docMkLst>
        <pc:docMk/>
      </pc:docMkLst>
      <pc:sldChg chg="ord">
        <pc:chgData name="Dettman, Dave" userId="S::ddettman@uwsp.edu::c6d1a596-a100-4d9f-885c-5328dc759f4e" providerId="AD" clId="Web-{8052624B-E243-B2B7-4142-334261696385}" dt="2024-01-15T18:38:54.538" v="21"/>
        <pc:sldMkLst>
          <pc:docMk/>
          <pc:sldMk cId="4088925019" sldId="270"/>
        </pc:sldMkLst>
      </pc:sldChg>
      <pc:sldChg chg="addSp delSp modSp add del">
        <pc:chgData name="Dettman, Dave" userId="S::ddettman@uwsp.edu::c6d1a596-a100-4d9f-885c-5328dc759f4e" providerId="AD" clId="Web-{8052624B-E243-B2B7-4142-334261696385}" dt="2024-01-15T18:36:18.245" v="9" actId="14100"/>
        <pc:sldMkLst>
          <pc:docMk/>
          <pc:sldMk cId="3855386269" sldId="274"/>
        </pc:sldMkLst>
        <pc:spChg chg="add mod">
          <ac:chgData name="Dettman, Dave" userId="S::ddettman@uwsp.edu::c6d1a596-a100-4d9f-885c-5328dc759f4e" providerId="AD" clId="Web-{8052624B-E243-B2B7-4142-334261696385}" dt="2024-01-15T18:36:18.245" v="9" actId="14100"/>
          <ac:spMkLst>
            <pc:docMk/>
            <pc:sldMk cId="3855386269" sldId="274"/>
            <ac:spMk id="2" creationId="{B122136F-923A-6F6A-7634-EFFB1C3FC390}"/>
          </ac:spMkLst>
        </pc:spChg>
        <pc:spChg chg="del">
          <ac:chgData name="Dettman, Dave" userId="S::ddettman@uwsp.edu::c6d1a596-a100-4d9f-885c-5328dc759f4e" providerId="AD" clId="Web-{8052624B-E243-B2B7-4142-334261696385}" dt="2024-01-15T18:36:12.010" v="5"/>
          <ac:spMkLst>
            <pc:docMk/>
            <pc:sldMk cId="3855386269" sldId="274"/>
            <ac:spMk id="3" creationId="{00000000-0000-0000-0000-000000000000}"/>
          </ac:spMkLst>
        </pc:spChg>
        <pc:spChg chg="mod">
          <ac:chgData name="Dettman, Dave" userId="S::ddettman@uwsp.edu::c6d1a596-a100-4d9f-885c-5328dc759f4e" providerId="AD" clId="Web-{8052624B-E243-B2B7-4142-334261696385}" dt="2024-01-15T18:35:50.743" v="3" actId="14100"/>
          <ac:spMkLst>
            <pc:docMk/>
            <pc:sldMk cId="3855386269" sldId="274"/>
            <ac:spMk id="2050" creationId="{00000000-0000-0000-0000-000000000000}"/>
          </ac:spMkLst>
        </pc:spChg>
        <pc:spChg chg="mod">
          <ac:chgData name="Dettman, Dave" userId="S::ddettman@uwsp.edu::c6d1a596-a100-4d9f-885c-5328dc759f4e" providerId="AD" clId="Web-{8052624B-E243-B2B7-4142-334261696385}" dt="2024-01-15T18:35:56.290" v="4" actId="20577"/>
          <ac:spMkLst>
            <pc:docMk/>
            <pc:sldMk cId="3855386269" sldId="274"/>
            <ac:spMk id="2051" creationId="{00000000-0000-0000-0000-000000000000}"/>
          </ac:spMkLst>
        </pc:spChg>
      </pc:sldChg>
      <pc:sldChg chg="modSp">
        <pc:chgData name="Dettman, Dave" userId="S::ddettman@uwsp.edu::c6d1a596-a100-4d9f-885c-5328dc759f4e" providerId="AD" clId="Web-{8052624B-E243-B2B7-4142-334261696385}" dt="2024-01-15T18:38:45.225" v="20" actId="20577"/>
        <pc:sldMkLst>
          <pc:docMk/>
          <pc:sldMk cId="227528469" sldId="327"/>
        </pc:sldMkLst>
        <pc:spChg chg="mod">
          <ac:chgData name="Dettman, Dave" userId="S::ddettman@uwsp.edu::c6d1a596-a100-4d9f-885c-5328dc759f4e" providerId="AD" clId="Web-{8052624B-E243-B2B7-4142-334261696385}" dt="2024-01-15T18:38:45.225" v="20" actId="20577"/>
          <ac:spMkLst>
            <pc:docMk/>
            <pc:sldMk cId="227528469" sldId="327"/>
            <ac:spMk id="2" creationId="{CF072283-1C4D-46BB-BAB5-6D665D6BFEA8}"/>
          </ac:spMkLst>
        </pc:spChg>
      </pc:sldChg>
      <pc:sldChg chg="modSp">
        <pc:chgData name="Dettman, Dave" userId="S::ddettman@uwsp.edu::c6d1a596-a100-4d9f-885c-5328dc759f4e" providerId="AD" clId="Web-{8052624B-E243-B2B7-4142-334261696385}" dt="2024-01-15T18:37:17.343" v="11" actId="14100"/>
        <pc:sldMkLst>
          <pc:docMk/>
          <pc:sldMk cId="2640064739" sldId="328"/>
        </pc:sldMkLst>
        <pc:picChg chg="mod">
          <ac:chgData name="Dettman, Dave" userId="S::ddettman@uwsp.edu::c6d1a596-a100-4d9f-885c-5328dc759f4e" providerId="AD" clId="Web-{8052624B-E243-B2B7-4142-334261696385}" dt="2024-01-15T18:37:17.343" v="11" actId="14100"/>
          <ac:picMkLst>
            <pc:docMk/>
            <pc:sldMk cId="2640064739" sldId="328"/>
            <ac:picMk id="3" creationId="{580B8F33-B236-4362-ADDE-729FB9F5879E}"/>
          </ac:picMkLst>
        </pc:picChg>
        <pc:picChg chg="mod">
          <ac:chgData name="Dettman, Dave" userId="S::ddettman@uwsp.edu::c6d1a596-a100-4d9f-885c-5328dc759f4e" providerId="AD" clId="Web-{8052624B-E243-B2B7-4142-334261696385}" dt="2024-01-15T18:37:09.733" v="10" actId="14100"/>
          <ac:picMkLst>
            <pc:docMk/>
            <pc:sldMk cId="2640064739" sldId="328"/>
            <ac:picMk id="7" creationId="{A2EDFE1E-6041-4557-AE75-34F53739676E}"/>
          </ac:picMkLst>
        </pc:picChg>
      </pc:sldChg>
      <pc:sldChg chg="addSp modSp new">
        <pc:chgData name="Dettman, Dave" userId="S::ddettman@uwsp.edu::c6d1a596-a100-4d9f-885c-5328dc759f4e" providerId="AD" clId="Web-{8052624B-E243-B2B7-4142-334261696385}" dt="2024-01-15T18:51:14.002" v="39" actId="1076"/>
        <pc:sldMkLst>
          <pc:docMk/>
          <pc:sldMk cId="3274228201" sldId="331"/>
        </pc:sldMkLst>
        <pc:spChg chg="add mod">
          <ac:chgData name="Dettman, Dave" userId="S::ddettman@uwsp.edu::c6d1a596-a100-4d9f-885c-5328dc759f4e" providerId="AD" clId="Web-{8052624B-E243-B2B7-4142-334261696385}" dt="2024-01-15T18:51:14.002" v="39" actId="1076"/>
          <ac:spMkLst>
            <pc:docMk/>
            <pc:sldMk cId="3274228201" sldId="331"/>
            <ac:spMk id="2" creationId="{0C0706F4-7465-87AD-12D1-761D516104D3}"/>
          </ac:spMkLst>
        </pc:spChg>
      </pc:sldChg>
      <pc:sldChg chg="modSp add replId">
        <pc:chgData name="Dettman, Dave" userId="S::ddettman@uwsp.edu::c6d1a596-a100-4d9f-885c-5328dc759f4e" providerId="AD" clId="Web-{8052624B-E243-B2B7-4142-334261696385}" dt="2024-01-15T18:52:45.321" v="68" actId="20577"/>
        <pc:sldMkLst>
          <pc:docMk/>
          <pc:sldMk cId="3378605043" sldId="332"/>
        </pc:sldMkLst>
        <pc:spChg chg="mod">
          <ac:chgData name="Dettman, Dave" userId="S::ddettman@uwsp.edu::c6d1a596-a100-4d9f-885c-5328dc759f4e" providerId="AD" clId="Web-{8052624B-E243-B2B7-4142-334261696385}" dt="2024-01-15T18:52:40.305" v="66" actId="20577"/>
          <ac:spMkLst>
            <pc:docMk/>
            <pc:sldMk cId="3378605043" sldId="332"/>
            <ac:spMk id="2" creationId="{B107874C-BBD8-A443-9184-131F7A8134AE}"/>
          </ac:spMkLst>
        </pc:spChg>
        <pc:spChg chg="mod">
          <ac:chgData name="Dettman, Dave" userId="S::ddettman@uwsp.edu::c6d1a596-a100-4d9f-885c-5328dc759f4e" providerId="AD" clId="Web-{8052624B-E243-B2B7-4142-334261696385}" dt="2024-01-15T18:52:45.321" v="68" actId="20577"/>
          <ac:spMkLst>
            <pc:docMk/>
            <pc:sldMk cId="3378605043" sldId="332"/>
            <ac:spMk id="3" creationId="{E7349E01-A189-E301-3491-CF895754A877}"/>
          </ac:spMkLst>
        </pc:spChg>
      </pc:sldChg>
      <pc:sldChg chg="add replId">
        <pc:chgData name="Dettman, Dave" userId="S::ddettman@uwsp.edu::c6d1a596-a100-4d9f-885c-5328dc759f4e" providerId="AD" clId="Web-{8052624B-E243-B2B7-4142-334261696385}" dt="2024-01-15T18:52:46.259" v="69"/>
        <pc:sldMkLst>
          <pc:docMk/>
          <pc:sldMk cId="2722910839" sldId="333"/>
        </pc:sldMkLst>
      </pc:sldChg>
    </pc:docChg>
  </pc:docChgLst>
  <pc:docChgLst>
    <pc:chgData name="Manzke, Rob" userId="S::rmanzke@uwsp.edu::24bf4351-a45d-43c5-8202-7fddc662d2eb" providerId="AD" clId="Web-{68F92CD1-E0E1-5666-B304-DCFBD84CE32C}"/>
    <pc:docChg chg="modSld">
      <pc:chgData name="Manzke, Rob" userId="S::rmanzke@uwsp.edu::24bf4351-a45d-43c5-8202-7fddc662d2eb" providerId="AD" clId="Web-{68F92CD1-E0E1-5666-B304-DCFBD84CE32C}" dt="2024-01-09T22:03:28.036" v="30" actId="20577"/>
      <pc:docMkLst>
        <pc:docMk/>
      </pc:docMkLst>
      <pc:sldChg chg="modSp">
        <pc:chgData name="Manzke, Rob" userId="S::rmanzke@uwsp.edu::24bf4351-a45d-43c5-8202-7fddc662d2eb" providerId="AD" clId="Web-{68F92CD1-E0E1-5666-B304-DCFBD84CE32C}" dt="2024-01-09T22:03:28.036" v="30" actId="20577"/>
        <pc:sldMkLst>
          <pc:docMk/>
          <pc:sldMk cId="3193672428" sldId="276"/>
        </pc:sldMkLst>
        <pc:spChg chg="mod">
          <ac:chgData name="Manzke, Rob" userId="S::rmanzke@uwsp.edu::24bf4351-a45d-43c5-8202-7fddc662d2eb" providerId="AD" clId="Web-{68F92CD1-E0E1-5666-B304-DCFBD84CE32C}" dt="2024-01-09T22:03:28.036" v="30" actId="20577"/>
          <ac:spMkLst>
            <pc:docMk/>
            <pc:sldMk cId="3193672428" sldId="276"/>
            <ac:spMk id="6" creationId="{30BED005-B6B1-C65B-FBDC-34CD4AF8C113}"/>
          </ac:spMkLst>
        </pc:spChg>
      </pc:sldChg>
    </pc:docChg>
  </pc:docChgLst>
  <pc:docChgLst>
    <pc:chgData name="Dettman, Dave" userId="S::ddettman@uwsp.edu::c6d1a596-a100-4d9f-885c-5328dc759f4e" providerId="AD" clId="Web-{E52EDA15-843A-9509-68C1-9C55E4CB6608}"/>
    <pc:docChg chg="modSld">
      <pc:chgData name="Dettman, Dave" userId="S::ddettman@uwsp.edu::c6d1a596-a100-4d9f-885c-5328dc759f4e" providerId="AD" clId="Web-{E52EDA15-843A-9509-68C1-9C55E4CB6608}" dt="2024-01-15T19:01:36.287" v="0" actId="20577"/>
      <pc:docMkLst>
        <pc:docMk/>
      </pc:docMkLst>
      <pc:sldChg chg="modSp">
        <pc:chgData name="Dettman, Dave" userId="S::ddettman@uwsp.edu::c6d1a596-a100-4d9f-885c-5328dc759f4e" providerId="AD" clId="Web-{E52EDA15-843A-9509-68C1-9C55E4CB6608}" dt="2024-01-15T19:01:36.287" v="0" actId="20577"/>
        <pc:sldMkLst>
          <pc:docMk/>
          <pc:sldMk cId="227528469" sldId="327"/>
        </pc:sldMkLst>
        <pc:spChg chg="mod">
          <ac:chgData name="Dettman, Dave" userId="S::ddettman@uwsp.edu::c6d1a596-a100-4d9f-885c-5328dc759f4e" providerId="AD" clId="Web-{E52EDA15-843A-9509-68C1-9C55E4CB6608}" dt="2024-01-15T19:01:36.287" v="0" actId="20577"/>
          <ac:spMkLst>
            <pc:docMk/>
            <pc:sldMk cId="227528469" sldId="327"/>
            <ac:spMk id="4" creationId="{3024B19F-917D-4D03-8259-AF9067DA60D3}"/>
          </ac:spMkLst>
        </pc:spChg>
      </pc:sldChg>
    </pc:docChg>
  </pc:docChgLst>
  <pc:docChgLst>
    <pc:chgData name="Dettman, Dave" userId="S::ddettman@uwsp.edu::c6d1a596-a100-4d9f-885c-5328dc759f4e" providerId="AD" clId="Web-{E7661E7E-A281-C7F5-35CA-448C018DABD9}"/>
    <pc:docChg chg="addSld delSld modSld">
      <pc:chgData name="Dettman, Dave" userId="S::ddettman@uwsp.edu::c6d1a596-a100-4d9f-885c-5328dc759f4e" providerId="AD" clId="Web-{E7661E7E-A281-C7F5-35CA-448C018DABD9}" dt="2024-01-15T18:35:15.240" v="44" actId="1076"/>
      <pc:docMkLst>
        <pc:docMk/>
      </pc:docMkLst>
      <pc:sldChg chg="modSp add">
        <pc:chgData name="Dettman, Dave" userId="S::ddettman@uwsp.edu::c6d1a596-a100-4d9f-885c-5328dc759f4e" providerId="AD" clId="Web-{E7661E7E-A281-C7F5-35CA-448C018DABD9}" dt="2024-01-15T18:28:25.273" v="24" actId="20577"/>
        <pc:sldMkLst>
          <pc:docMk/>
          <pc:sldMk cId="4088925019" sldId="270"/>
        </pc:sldMkLst>
        <pc:spChg chg="mod">
          <ac:chgData name="Dettman, Dave" userId="S::ddettman@uwsp.edu::c6d1a596-a100-4d9f-885c-5328dc759f4e" providerId="AD" clId="Web-{E7661E7E-A281-C7F5-35CA-448C018DABD9}" dt="2024-01-15T18:28:20.226" v="22" actId="20577"/>
          <ac:spMkLst>
            <pc:docMk/>
            <pc:sldMk cId="4088925019" sldId="270"/>
            <ac:spMk id="5" creationId="{00000000-0000-0000-0000-000000000000}"/>
          </ac:spMkLst>
        </pc:spChg>
        <pc:spChg chg="mod">
          <ac:chgData name="Dettman, Dave" userId="S::ddettman@uwsp.edu::c6d1a596-a100-4d9f-885c-5328dc759f4e" providerId="AD" clId="Web-{E7661E7E-A281-C7F5-35CA-448C018DABD9}" dt="2024-01-15T18:28:25.273" v="24" actId="20577"/>
          <ac:spMkLst>
            <pc:docMk/>
            <pc:sldMk cId="4088925019" sldId="270"/>
            <ac:spMk id="6" creationId="{9A34F9B9-4D86-47BC-BCE1-5DBCD5D2FE2B}"/>
          </ac:spMkLst>
        </pc:spChg>
      </pc:sldChg>
      <pc:sldChg chg="addSp modSp">
        <pc:chgData name="Dettman, Dave" userId="S::ddettman@uwsp.edu::c6d1a596-a100-4d9f-885c-5328dc759f4e" providerId="AD" clId="Web-{E7661E7E-A281-C7F5-35CA-448C018DABD9}" dt="2024-01-15T18:26:16.800" v="19" actId="1076"/>
        <pc:sldMkLst>
          <pc:docMk/>
          <pc:sldMk cId="3403006353" sldId="273"/>
        </pc:sldMkLst>
        <pc:spChg chg="add mod">
          <ac:chgData name="Dettman, Dave" userId="S::ddettman@uwsp.edu::c6d1a596-a100-4d9f-885c-5328dc759f4e" providerId="AD" clId="Web-{E7661E7E-A281-C7F5-35CA-448C018DABD9}" dt="2024-01-15T18:26:08.394" v="17" actId="1076"/>
          <ac:spMkLst>
            <pc:docMk/>
            <pc:sldMk cId="3403006353" sldId="273"/>
            <ac:spMk id="3" creationId="{3DE016F2-1BBA-214F-9248-683250EFC4ED}"/>
          </ac:spMkLst>
        </pc:spChg>
        <pc:picChg chg="add mod">
          <ac:chgData name="Dettman, Dave" userId="S::ddettman@uwsp.edu::c6d1a596-a100-4d9f-885c-5328dc759f4e" providerId="AD" clId="Web-{E7661E7E-A281-C7F5-35CA-448C018DABD9}" dt="2024-01-15T18:26:16.800" v="19" actId="1076"/>
          <ac:picMkLst>
            <pc:docMk/>
            <pc:sldMk cId="3403006353" sldId="273"/>
            <ac:picMk id="5" creationId="{3F324AF3-92E1-C4E9-2FBF-1C11EBF236BA}"/>
          </ac:picMkLst>
        </pc:picChg>
      </pc:sldChg>
      <pc:sldChg chg="modSp add">
        <pc:chgData name="Dettman, Dave" userId="S::ddettman@uwsp.edu::c6d1a596-a100-4d9f-885c-5328dc759f4e" providerId="AD" clId="Web-{E7661E7E-A281-C7F5-35CA-448C018DABD9}" dt="2024-01-15T18:35:15.240" v="44" actId="1076"/>
        <pc:sldMkLst>
          <pc:docMk/>
          <pc:sldMk cId="3855386269" sldId="274"/>
        </pc:sldMkLst>
        <pc:spChg chg="mod">
          <ac:chgData name="Dettman, Dave" userId="S::ddettman@uwsp.edu::c6d1a596-a100-4d9f-885c-5328dc759f4e" providerId="AD" clId="Web-{E7661E7E-A281-C7F5-35CA-448C018DABD9}" dt="2024-01-15T18:35:15.240" v="44" actId="1076"/>
          <ac:spMkLst>
            <pc:docMk/>
            <pc:sldMk cId="3855386269" sldId="274"/>
            <ac:spMk id="2050" creationId="{00000000-0000-0000-0000-000000000000}"/>
          </ac:spMkLst>
        </pc:spChg>
      </pc:sldChg>
      <pc:sldChg chg="add del">
        <pc:chgData name="Dettman, Dave" userId="S::ddettman@uwsp.edu::c6d1a596-a100-4d9f-885c-5328dc759f4e" providerId="AD" clId="Web-{E7661E7E-A281-C7F5-35CA-448C018DABD9}" dt="2024-01-15T18:25:56.706" v="15"/>
        <pc:sldMkLst>
          <pc:docMk/>
          <pc:sldMk cId="35809760" sldId="289"/>
        </pc:sldMkLst>
      </pc:sldChg>
      <pc:sldChg chg="del">
        <pc:chgData name="Dettman, Dave" userId="S::ddettman@uwsp.edu::c6d1a596-a100-4d9f-885c-5328dc759f4e" providerId="AD" clId="Web-{E7661E7E-A281-C7F5-35CA-448C018DABD9}" dt="2024-01-15T18:24:20.859" v="0"/>
        <pc:sldMkLst>
          <pc:docMk/>
          <pc:sldMk cId="2691863696" sldId="289"/>
        </pc:sldMkLst>
      </pc:sldChg>
      <pc:sldChg chg="modSp add">
        <pc:chgData name="Dettman, Dave" userId="S::ddettman@uwsp.edu::c6d1a596-a100-4d9f-885c-5328dc759f4e" providerId="AD" clId="Web-{E7661E7E-A281-C7F5-35CA-448C018DABD9}" dt="2024-01-15T18:29:55.651" v="27" actId="20577"/>
        <pc:sldMkLst>
          <pc:docMk/>
          <pc:sldMk cId="803163019" sldId="294"/>
        </pc:sldMkLst>
        <pc:spChg chg="mod">
          <ac:chgData name="Dettman, Dave" userId="S::ddettman@uwsp.edu::c6d1a596-a100-4d9f-885c-5328dc759f4e" providerId="AD" clId="Web-{E7661E7E-A281-C7F5-35CA-448C018DABD9}" dt="2024-01-15T18:29:55.651" v="27" actId="20577"/>
          <ac:spMkLst>
            <pc:docMk/>
            <pc:sldMk cId="803163019" sldId="294"/>
            <ac:spMk id="1027" creationId="{00000000-0000-0000-0000-000000000000}"/>
          </ac:spMkLst>
        </pc:spChg>
      </pc:sldChg>
      <pc:sldChg chg="modSp add">
        <pc:chgData name="Dettman, Dave" userId="S::ddettman@uwsp.edu::c6d1a596-a100-4d9f-885c-5328dc759f4e" providerId="AD" clId="Web-{E7661E7E-A281-C7F5-35CA-448C018DABD9}" dt="2024-01-15T18:32:54.970" v="34" actId="20577"/>
        <pc:sldMkLst>
          <pc:docMk/>
          <pc:sldMk cId="227528469" sldId="327"/>
        </pc:sldMkLst>
        <pc:spChg chg="mod">
          <ac:chgData name="Dettman, Dave" userId="S::ddettman@uwsp.edu::c6d1a596-a100-4d9f-885c-5328dc759f4e" providerId="AD" clId="Web-{E7661E7E-A281-C7F5-35CA-448C018DABD9}" dt="2024-01-15T18:32:54.970" v="34" actId="20577"/>
          <ac:spMkLst>
            <pc:docMk/>
            <pc:sldMk cId="227528469" sldId="327"/>
            <ac:spMk id="2" creationId="{CF072283-1C4D-46BB-BAB5-6D665D6BFEA8}"/>
          </ac:spMkLst>
        </pc:spChg>
      </pc:sldChg>
      <pc:sldChg chg="modSp add">
        <pc:chgData name="Dettman, Dave" userId="S::ddettman@uwsp.edu::c6d1a596-a100-4d9f-885c-5328dc759f4e" providerId="AD" clId="Web-{E7661E7E-A281-C7F5-35CA-448C018DABD9}" dt="2024-01-15T18:34:01.784" v="39" actId="14100"/>
        <pc:sldMkLst>
          <pc:docMk/>
          <pc:sldMk cId="2640064739" sldId="328"/>
        </pc:sldMkLst>
        <pc:picChg chg="mod">
          <ac:chgData name="Dettman, Dave" userId="S::ddettman@uwsp.edu::c6d1a596-a100-4d9f-885c-5328dc759f4e" providerId="AD" clId="Web-{E7661E7E-A281-C7F5-35CA-448C018DABD9}" dt="2024-01-15T18:33:53.347" v="37" actId="14100"/>
          <ac:picMkLst>
            <pc:docMk/>
            <pc:sldMk cId="2640064739" sldId="328"/>
            <ac:picMk id="3" creationId="{580B8F33-B236-4362-ADDE-729FB9F5879E}"/>
          </ac:picMkLst>
        </pc:picChg>
        <pc:picChg chg="mod">
          <ac:chgData name="Dettman, Dave" userId="S::ddettman@uwsp.edu::c6d1a596-a100-4d9f-885c-5328dc759f4e" providerId="AD" clId="Web-{E7661E7E-A281-C7F5-35CA-448C018DABD9}" dt="2024-01-15T18:34:01.784" v="39" actId="14100"/>
          <ac:picMkLst>
            <pc:docMk/>
            <pc:sldMk cId="2640064739" sldId="328"/>
            <ac:picMk id="7" creationId="{A2EDFE1E-6041-4557-AE75-34F53739676E}"/>
          </ac:picMkLst>
        </pc:picChg>
      </pc:sldChg>
      <pc:sldChg chg="add">
        <pc:chgData name="Dettman, Dave" userId="S::ddettman@uwsp.edu::c6d1a596-a100-4d9f-885c-5328dc759f4e" providerId="AD" clId="Web-{E7661E7E-A281-C7F5-35CA-448C018DABD9}" dt="2024-01-15T18:30:14.824" v="28"/>
        <pc:sldMkLst>
          <pc:docMk/>
          <pc:sldMk cId="2373191166" sldId="329"/>
        </pc:sldMkLst>
      </pc:sldChg>
      <pc:sldChg chg="modSp add">
        <pc:chgData name="Dettman, Dave" userId="S::ddettman@uwsp.edu::c6d1a596-a100-4d9f-885c-5328dc759f4e" providerId="AD" clId="Web-{E7661E7E-A281-C7F5-35CA-448C018DABD9}" dt="2024-01-15T18:30:55.622" v="30" actId="14100"/>
        <pc:sldMkLst>
          <pc:docMk/>
          <pc:sldMk cId="2610759338" sldId="330"/>
        </pc:sldMkLst>
        <pc:spChg chg="mod">
          <ac:chgData name="Dettman, Dave" userId="S::ddettman@uwsp.edu::c6d1a596-a100-4d9f-885c-5328dc759f4e" providerId="AD" clId="Web-{E7661E7E-A281-C7F5-35CA-448C018DABD9}" dt="2024-01-15T18:30:55.622" v="30" actId="14100"/>
          <ac:spMkLst>
            <pc:docMk/>
            <pc:sldMk cId="2610759338" sldId="330"/>
            <ac:spMk id="16386" creationId="{00000000-0000-0000-0000-000000000000}"/>
          </ac:spMkLst>
        </pc:spChg>
      </pc:sldChg>
    </pc:docChg>
  </pc:docChgLst>
  <pc:docChgLst>
    <pc:chgData name="Dettman, Dave" userId="S::ddettman@uwsp.edu::c6d1a596-a100-4d9f-885c-5328dc759f4e" providerId="AD" clId="Web-{D7FA28A2-1751-3A4D-D05D-BD5EDE4B9F84}"/>
    <pc:docChg chg="delSld modSld sldOrd">
      <pc:chgData name="Dettman, Dave" userId="S::ddettman@uwsp.edu::c6d1a596-a100-4d9f-885c-5328dc759f4e" providerId="AD" clId="Web-{D7FA28A2-1751-3A4D-D05D-BD5EDE4B9F84}" dt="2024-01-15T18:57:20.227" v="45" actId="14100"/>
      <pc:docMkLst>
        <pc:docMk/>
      </pc:docMkLst>
      <pc:sldChg chg="modSp">
        <pc:chgData name="Dettman, Dave" userId="S::ddettman@uwsp.edu::c6d1a596-a100-4d9f-885c-5328dc759f4e" providerId="AD" clId="Web-{D7FA28A2-1751-3A4D-D05D-BD5EDE4B9F84}" dt="2024-01-15T18:57:20.227" v="45" actId="14100"/>
        <pc:sldMkLst>
          <pc:docMk/>
          <pc:sldMk cId="3855386269" sldId="274"/>
        </pc:sldMkLst>
        <pc:spChg chg="mod">
          <ac:chgData name="Dettman, Dave" userId="S::ddettman@uwsp.edu::c6d1a596-a100-4d9f-885c-5328dc759f4e" providerId="AD" clId="Web-{D7FA28A2-1751-3A4D-D05D-BD5EDE4B9F84}" dt="2024-01-15T18:57:20.227" v="45" actId="14100"/>
          <ac:spMkLst>
            <pc:docMk/>
            <pc:sldMk cId="3855386269" sldId="274"/>
            <ac:spMk id="2" creationId="{B122136F-923A-6F6A-7634-EFFB1C3FC390}"/>
          </ac:spMkLst>
        </pc:spChg>
      </pc:sldChg>
      <pc:sldChg chg="modSp">
        <pc:chgData name="Dettman, Dave" userId="S::ddettman@uwsp.edu::c6d1a596-a100-4d9f-885c-5328dc759f4e" providerId="AD" clId="Web-{D7FA28A2-1751-3A4D-D05D-BD5EDE4B9F84}" dt="2024-01-15T18:56:16.663" v="41" actId="14100"/>
        <pc:sldMkLst>
          <pc:docMk/>
          <pc:sldMk cId="803163019" sldId="294"/>
        </pc:sldMkLst>
        <pc:spChg chg="mod">
          <ac:chgData name="Dettman, Dave" userId="S::ddettman@uwsp.edu::c6d1a596-a100-4d9f-885c-5328dc759f4e" providerId="AD" clId="Web-{D7FA28A2-1751-3A4D-D05D-BD5EDE4B9F84}" dt="2024-01-15T18:56:16.663" v="41" actId="14100"/>
          <ac:spMkLst>
            <pc:docMk/>
            <pc:sldMk cId="803163019" sldId="294"/>
            <ac:spMk id="1027" creationId="{00000000-0000-0000-0000-000000000000}"/>
          </ac:spMkLst>
        </pc:spChg>
      </pc:sldChg>
      <pc:sldChg chg="modSp">
        <pc:chgData name="Dettman, Dave" userId="S::ddettman@uwsp.edu::c6d1a596-a100-4d9f-885c-5328dc759f4e" providerId="AD" clId="Web-{D7FA28A2-1751-3A4D-D05D-BD5EDE4B9F84}" dt="2024-01-15T18:56:04.601" v="40" actId="14100"/>
        <pc:sldMkLst>
          <pc:docMk/>
          <pc:sldMk cId="227528469" sldId="327"/>
        </pc:sldMkLst>
        <pc:spChg chg="mod">
          <ac:chgData name="Dettman, Dave" userId="S::ddettman@uwsp.edu::c6d1a596-a100-4d9f-885c-5328dc759f4e" providerId="AD" clId="Web-{D7FA28A2-1751-3A4D-D05D-BD5EDE4B9F84}" dt="2024-01-15T18:56:04.601" v="40" actId="14100"/>
          <ac:spMkLst>
            <pc:docMk/>
            <pc:sldMk cId="227528469" sldId="327"/>
            <ac:spMk id="2" creationId="{CF072283-1C4D-46BB-BAB5-6D665D6BFEA8}"/>
          </ac:spMkLst>
        </pc:spChg>
      </pc:sldChg>
      <pc:sldChg chg="ord">
        <pc:chgData name="Dettman, Dave" userId="S::ddettman@uwsp.edu::c6d1a596-a100-4d9f-885c-5328dc759f4e" providerId="AD" clId="Web-{D7FA28A2-1751-3A4D-D05D-BD5EDE4B9F84}" dt="2024-01-15T18:56:51.555" v="42"/>
        <pc:sldMkLst>
          <pc:docMk/>
          <pc:sldMk cId="2640064739" sldId="328"/>
        </pc:sldMkLst>
      </pc:sldChg>
      <pc:sldChg chg="del">
        <pc:chgData name="Dettman, Dave" userId="S::ddettman@uwsp.edu::c6d1a596-a100-4d9f-885c-5328dc759f4e" providerId="AD" clId="Web-{D7FA28A2-1751-3A4D-D05D-BD5EDE4B9F84}" dt="2024-01-15T18:53:59.551" v="24"/>
        <pc:sldMkLst>
          <pc:docMk/>
          <pc:sldMk cId="3274228201" sldId="331"/>
        </pc:sldMkLst>
      </pc:sldChg>
      <pc:sldChg chg="delSp modSp">
        <pc:chgData name="Dettman, Dave" userId="S::ddettman@uwsp.edu::c6d1a596-a100-4d9f-885c-5328dc759f4e" providerId="AD" clId="Web-{D7FA28A2-1751-3A4D-D05D-BD5EDE4B9F84}" dt="2024-01-15T18:55:39.741" v="33" actId="20577"/>
        <pc:sldMkLst>
          <pc:docMk/>
          <pc:sldMk cId="3378605043" sldId="332"/>
        </pc:sldMkLst>
        <pc:spChg chg="mod">
          <ac:chgData name="Dettman, Dave" userId="S::ddettman@uwsp.edu::c6d1a596-a100-4d9f-885c-5328dc759f4e" providerId="AD" clId="Web-{D7FA28A2-1751-3A4D-D05D-BD5EDE4B9F84}" dt="2024-01-15T18:55:39.741" v="33" actId="20577"/>
          <ac:spMkLst>
            <pc:docMk/>
            <pc:sldMk cId="3378605043" sldId="332"/>
            <ac:spMk id="3" creationId="{E7349E01-A189-E301-3491-CF895754A877}"/>
          </ac:spMkLst>
        </pc:spChg>
        <pc:picChg chg="del mod">
          <ac:chgData name="Dettman, Dave" userId="S::ddettman@uwsp.edu::c6d1a596-a100-4d9f-885c-5328dc759f4e" providerId="AD" clId="Web-{D7FA28A2-1751-3A4D-D05D-BD5EDE4B9F84}" dt="2024-01-15T18:53:43.676" v="18"/>
          <ac:picMkLst>
            <pc:docMk/>
            <pc:sldMk cId="3378605043" sldId="332"/>
            <ac:picMk id="5" creationId="{BF9A97D7-6F19-27BC-6063-F2E7261329CB}"/>
          </ac:picMkLst>
        </pc:picChg>
      </pc:sldChg>
      <pc:sldChg chg="del">
        <pc:chgData name="Dettman, Dave" userId="S::ddettman@uwsp.edu::c6d1a596-a100-4d9f-885c-5328dc759f4e" providerId="AD" clId="Web-{D7FA28A2-1751-3A4D-D05D-BD5EDE4B9F84}" dt="2024-01-15T18:52:59.066" v="0"/>
        <pc:sldMkLst>
          <pc:docMk/>
          <pc:sldMk cId="2722910839" sldId="333"/>
        </pc:sldMkLst>
      </pc:sldChg>
    </pc:docChg>
  </pc:docChgLst>
  <pc:docChgLst>
    <pc:chgData name="Manzke, Rob" userId="S::rmanzke@uwsp.edu::24bf4351-a45d-43c5-8202-7fddc662d2eb" providerId="AD" clId="Web-{86A7DC94-8AB5-7FD5-A54E-B9E0B86E999F}"/>
    <pc:docChg chg="modSld">
      <pc:chgData name="Manzke, Rob" userId="S::rmanzke@uwsp.edu::24bf4351-a45d-43c5-8202-7fddc662d2eb" providerId="AD" clId="Web-{86A7DC94-8AB5-7FD5-A54E-B9E0B86E999F}" dt="2024-01-11T15:59:02.720" v="2" actId="20577"/>
      <pc:docMkLst>
        <pc:docMk/>
      </pc:docMkLst>
      <pc:sldChg chg="modSp">
        <pc:chgData name="Manzke, Rob" userId="S::rmanzke@uwsp.edu::24bf4351-a45d-43c5-8202-7fddc662d2eb" providerId="AD" clId="Web-{86A7DC94-8AB5-7FD5-A54E-B9E0B86E999F}" dt="2024-01-11T15:59:02.720" v="2" actId="20577"/>
        <pc:sldMkLst>
          <pc:docMk/>
          <pc:sldMk cId="3193672428" sldId="276"/>
        </pc:sldMkLst>
        <pc:spChg chg="mod">
          <ac:chgData name="Manzke, Rob" userId="S::rmanzke@uwsp.edu::24bf4351-a45d-43c5-8202-7fddc662d2eb" providerId="AD" clId="Web-{86A7DC94-8AB5-7FD5-A54E-B9E0B86E999F}" dt="2024-01-11T15:59:02.720" v="2" actId="20577"/>
          <ac:spMkLst>
            <pc:docMk/>
            <pc:sldMk cId="3193672428" sldId="276"/>
            <ac:spMk id="6" creationId="{30BED005-B6B1-C65B-FBDC-34CD4AF8C113}"/>
          </ac:spMkLst>
        </pc:spChg>
      </pc:sldChg>
    </pc:docChg>
  </pc:docChgLst>
  <pc:docChgLst>
    <pc:chgData name="Warren, Dona" userId="89ced96c-8da4-4dcf-b4ea-e25c947b3d90" providerId="ADAL" clId="{C35EDB86-7F85-4202-BBDA-7309C7A95A9B}"/>
    <pc:docChg chg="undo redo custSel addSld delSld modSld sldOrd">
      <pc:chgData name="Warren, Dona" userId="89ced96c-8da4-4dcf-b4ea-e25c947b3d90" providerId="ADAL" clId="{C35EDB86-7F85-4202-BBDA-7309C7A95A9B}" dt="2024-01-17T20:43:32.613" v="1289" actId="12788"/>
      <pc:docMkLst>
        <pc:docMk/>
      </pc:docMkLst>
      <pc:sldChg chg="modTransition">
        <pc:chgData name="Warren, Dona" userId="89ced96c-8da4-4dcf-b4ea-e25c947b3d90" providerId="ADAL" clId="{C35EDB86-7F85-4202-BBDA-7309C7A95A9B}" dt="2024-01-16T20:49:34.930" v="1253"/>
        <pc:sldMkLst>
          <pc:docMk/>
          <pc:sldMk cId="2696607762" sldId="256"/>
        </pc:sldMkLst>
      </pc:sldChg>
      <pc:sldChg chg="modTransition">
        <pc:chgData name="Warren, Dona" userId="89ced96c-8da4-4dcf-b4ea-e25c947b3d90" providerId="ADAL" clId="{C35EDB86-7F85-4202-BBDA-7309C7A95A9B}" dt="2024-01-16T20:49:34.930" v="1253"/>
        <pc:sldMkLst>
          <pc:docMk/>
          <pc:sldMk cId="1848575645" sldId="262"/>
        </pc:sldMkLst>
      </pc:sldChg>
      <pc:sldChg chg="modSp mod modTransition">
        <pc:chgData name="Warren, Dona" userId="89ced96c-8da4-4dcf-b4ea-e25c947b3d90" providerId="ADAL" clId="{C35EDB86-7F85-4202-BBDA-7309C7A95A9B}" dt="2024-01-16T20:49:34.930" v="1253"/>
        <pc:sldMkLst>
          <pc:docMk/>
          <pc:sldMk cId="3522628505" sldId="263"/>
        </pc:sldMkLst>
        <pc:spChg chg="mod">
          <ac:chgData name="Warren, Dona" userId="89ced96c-8da4-4dcf-b4ea-e25c947b3d90" providerId="ADAL" clId="{C35EDB86-7F85-4202-BBDA-7309C7A95A9B}" dt="2024-01-11T17:50:48.289" v="800" actId="1076"/>
          <ac:spMkLst>
            <pc:docMk/>
            <pc:sldMk cId="3522628505" sldId="263"/>
            <ac:spMk id="4" creationId="{318B69F7-75E8-BC13-2579-2E61E5458778}"/>
          </ac:spMkLst>
        </pc:spChg>
      </pc:sldChg>
      <pc:sldChg chg="modSp modTransition modAnim">
        <pc:chgData name="Warren, Dona" userId="89ced96c-8da4-4dcf-b4ea-e25c947b3d90" providerId="ADAL" clId="{C35EDB86-7F85-4202-BBDA-7309C7A95A9B}" dt="2024-01-16T20:49:34.930" v="1253"/>
        <pc:sldMkLst>
          <pc:docMk/>
          <pc:sldMk cId="3216791459" sldId="264"/>
        </pc:sldMkLst>
        <pc:spChg chg="mod">
          <ac:chgData name="Warren, Dona" userId="89ced96c-8da4-4dcf-b4ea-e25c947b3d90" providerId="ADAL" clId="{C35EDB86-7F85-4202-BBDA-7309C7A95A9B}" dt="2024-01-11T15:57:02.757" v="23" actId="20577"/>
          <ac:spMkLst>
            <pc:docMk/>
            <pc:sldMk cId="3216791459" sldId="264"/>
            <ac:spMk id="8" creationId="{8E811DDA-A626-5D39-5AA6-7BCB83E42823}"/>
          </ac:spMkLst>
        </pc:spChg>
      </pc:sldChg>
      <pc:sldChg chg="modSp mod modTransition modAnim">
        <pc:chgData name="Warren, Dona" userId="89ced96c-8da4-4dcf-b4ea-e25c947b3d90" providerId="ADAL" clId="{C35EDB86-7F85-4202-BBDA-7309C7A95A9B}" dt="2024-01-16T20:50:39.186" v="1254" actId="207"/>
        <pc:sldMkLst>
          <pc:docMk/>
          <pc:sldMk cId="384784247" sldId="266"/>
        </pc:sldMkLst>
        <pc:spChg chg="mod">
          <ac:chgData name="Warren, Dona" userId="89ced96c-8da4-4dcf-b4ea-e25c947b3d90" providerId="ADAL" clId="{C35EDB86-7F85-4202-BBDA-7309C7A95A9B}" dt="2024-01-16T20:50:39.186" v="1254" actId="207"/>
          <ac:spMkLst>
            <pc:docMk/>
            <pc:sldMk cId="384784247" sldId="266"/>
            <ac:spMk id="4" creationId="{318B69F7-75E8-BC13-2579-2E61E5458778}"/>
          </ac:spMkLst>
        </pc:spChg>
      </pc:sldChg>
      <pc:sldChg chg="modTransition">
        <pc:chgData name="Warren, Dona" userId="89ced96c-8da4-4dcf-b4ea-e25c947b3d90" providerId="ADAL" clId="{C35EDB86-7F85-4202-BBDA-7309C7A95A9B}" dt="2024-01-16T20:49:34.930" v="1253"/>
        <pc:sldMkLst>
          <pc:docMk/>
          <pc:sldMk cId="4088925019" sldId="270"/>
        </pc:sldMkLst>
      </pc:sldChg>
      <pc:sldChg chg="add del">
        <pc:chgData name="Warren, Dona" userId="89ced96c-8da4-4dcf-b4ea-e25c947b3d90" providerId="ADAL" clId="{C35EDB86-7F85-4202-BBDA-7309C7A95A9B}" dt="2024-01-11T15:52:23.869" v="2" actId="2696"/>
        <pc:sldMkLst>
          <pc:docMk/>
          <pc:sldMk cId="1852386298" sldId="271"/>
        </pc:sldMkLst>
      </pc:sldChg>
      <pc:sldChg chg="modTransition">
        <pc:chgData name="Warren, Dona" userId="89ced96c-8da4-4dcf-b4ea-e25c947b3d90" providerId="ADAL" clId="{C35EDB86-7F85-4202-BBDA-7309C7A95A9B}" dt="2024-01-16T20:49:34.930" v="1253"/>
        <pc:sldMkLst>
          <pc:docMk/>
          <pc:sldMk cId="3403006353" sldId="273"/>
        </pc:sldMkLst>
      </pc:sldChg>
      <pc:sldChg chg="modSp del mod modTransition">
        <pc:chgData name="Warren, Dona" userId="89ced96c-8da4-4dcf-b4ea-e25c947b3d90" providerId="ADAL" clId="{C35EDB86-7F85-4202-BBDA-7309C7A95A9B}" dt="2024-01-11T17:56:26.037" v="852" actId="2696"/>
        <pc:sldMkLst>
          <pc:docMk/>
          <pc:sldMk cId="1122843221" sldId="274"/>
        </pc:sldMkLst>
        <pc:spChg chg="mod">
          <ac:chgData name="Warren, Dona" userId="89ced96c-8da4-4dcf-b4ea-e25c947b3d90" providerId="ADAL" clId="{C35EDB86-7F85-4202-BBDA-7309C7A95A9B}" dt="2024-01-11T17:55:34.500" v="847" actId="14100"/>
          <ac:spMkLst>
            <pc:docMk/>
            <pc:sldMk cId="1122843221" sldId="274"/>
            <ac:spMk id="3" creationId="{C641EF52-B65C-45CA-0EB8-1F3ECB528B13}"/>
          </ac:spMkLst>
        </pc:spChg>
      </pc:sldChg>
      <pc:sldChg chg="modTransition">
        <pc:chgData name="Warren, Dona" userId="89ced96c-8da4-4dcf-b4ea-e25c947b3d90" providerId="ADAL" clId="{C35EDB86-7F85-4202-BBDA-7309C7A95A9B}" dt="2024-01-16T20:49:34.930" v="1253"/>
        <pc:sldMkLst>
          <pc:docMk/>
          <pc:sldMk cId="566925075" sldId="275"/>
        </pc:sldMkLst>
      </pc:sldChg>
      <pc:sldChg chg="modTransition">
        <pc:chgData name="Warren, Dona" userId="89ced96c-8da4-4dcf-b4ea-e25c947b3d90" providerId="ADAL" clId="{C35EDB86-7F85-4202-BBDA-7309C7A95A9B}" dt="2024-01-16T20:49:34.930" v="1253"/>
        <pc:sldMkLst>
          <pc:docMk/>
          <pc:sldMk cId="3193672428" sldId="276"/>
        </pc:sldMkLst>
      </pc:sldChg>
      <pc:sldChg chg="del modTransition">
        <pc:chgData name="Warren, Dona" userId="89ced96c-8da4-4dcf-b4ea-e25c947b3d90" providerId="ADAL" clId="{C35EDB86-7F85-4202-BBDA-7309C7A95A9B}" dt="2024-01-11T16:18:43.538" v="29" actId="2696"/>
        <pc:sldMkLst>
          <pc:docMk/>
          <pc:sldMk cId="743944997" sldId="277"/>
        </pc:sldMkLst>
      </pc:sldChg>
      <pc:sldChg chg="del">
        <pc:chgData name="Warren, Dona" userId="89ced96c-8da4-4dcf-b4ea-e25c947b3d90" providerId="ADAL" clId="{C35EDB86-7F85-4202-BBDA-7309C7A95A9B}" dt="2024-01-11T16:35:44.515" v="30"/>
        <pc:sldMkLst>
          <pc:docMk/>
          <pc:sldMk cId="1190216437" sldId="277"/>
        </pc:sldMkLst>
      </pc:sldChg>
      <pc:sldChg chg="modTransition">
        <pc:chgData name="Warren, Dona" userId="89ced96c-8da4-4dcf-b4ea-e25c947b3d90" providerId="ADAL" clId="{C35EDB86-7F85-4202-BBDA-7309C7A95A9B}" dt="2024-01-16T20:49:34.930" v="1253"/>
        <pc:sldMkLst>
          <pc:docMk/>
          <pc:sldMk cId="2366228532" sldId="278"/>
        </pc:sldMkLst>
      </pc:sldChg>
      <pc:sldChg chg="modTransition">
        <pc:chgData name="Warren, Dona" userId="89ced96c-8da4-4dcf-b4ea-e25c947b3d90" providerId="ADAL" clId="{C35EDB86-7F85-4202-BBDA-7309C7A95A9B}" dt="2024-01-16T20:49:34.930" v="1253"/>
        <pc:sldMkLst>
          <pc:docMk/>
          <pc:sldMk cId="954653396" sldId="279"/>
        </pc:sldMkLst>
      </pc:sldChg>
      <pc:sldChg chg="addSp modSp mod ord modTransition modAnim">
        <pc:chgData name="Warren, Dona" userId="89ced96c-8da4-4dcf-b4ea-e25c947b3d90" providerId="ADAL" clId="{C35EDB86-7F85-4202-BBDA-7309C7A95A9B}" dt="2024-01-16T20:54:22.989" v="1270"/>
        <pc:sldMkLst>
          <pc:docMk/>
          <pc:sldMk cId="95959679" sldId="285"/>
        </pc:sldMkLst>
        <pc:spChg chg="add mod">
          <ac:chgData name="Warren, Dona" userId="89ced96c-8da4-4dcf-b4ea-e25c947b3d90" providerId="ADAL" clId="{C35EDB86-7F85-4202-BBDA-7309C7A95A9B}" dt="2024-01-16T20:52:41.722" v="1261" actId="1582"/>
          <ac:spMkLst>
            <pc:docMk/>
            <pc:sldMk cId="95959679" sldId="285"/>
            <ac:spMk id="2" creationId="{9842B780-FF73-C926-6526-4C85C1C063E0}"/>
          </ac:spMkLst>
        </pc:spChg>
      </pc:sldChg>
      <pc:sldChg chg="modTransition">
        <pc:chgData name="Warren, Dona" userId="89ced96c-8da4-4dcf-b4ea-e25c947b3d90" providerId="ADAL" clId="{C35EDB86-7F85-4202-BBDA-7309C7A95A9B}" dt="2024-01-16T20:49:34.930" v="1253"/>
        <pc:sldMkLst>
          <pc:docMk/>
          <pc:sldMk cId="1267317553" sldId="286"/>
        </pc:sldMkLst>
      </pc:sldChg>
      <pc:sldChg chg="addSp delSp modSp new mod modTransition">
        <pc:chgData name="Warren, Dona" userId="89ced96c-8da4-4dcf-b4ea-e25c947b3d90" providerId="ADAL" clId="{C35EDB86-7F85-4202-BBDA-7309C7A95A9B}" dt="2024-01-17T20:43:32.613" v="1289" actId="12788"/>
        <pc:sldMkLst>
          <pc:docMk/>
          <pc:sldMk cId="1802782625" sldId="287"/>
        </pc:sldMkLst>
        <pc:spChg chg="add mod">
          <ac:chgData name="Warren, Dona" userId="89ced96c-8da4-4dcf-b4ea-e25c947b3d90" providerId="ADAL" clId="{C35EDB86-7F85-4202-BBDA-7309C7A95A9B}" dt="2024-01-17T20:43:22.862" v="1285" actId="20577"/>
          <ac:spMkLst>
            <pc:docMk/>
            <pc:sldMk cId="1802782625" sldId="287"/>
            <ac:spMk id="2" creationId="{A39656BC-BFBE-63BF-6342-51AA33834650}"/>
          </ac:spMkLst>
        </pc:spChg>
        <pc:spChg chg="add del mod">
          <ac:chgData name="Warren, Dona" userId="89ced96c-8da4-4dcf-b4ea-e25c947b3d90" providerId="ADAL" clId="{C35EDB86-7F85-4202-BBDA-7309C7A95A9B}" dt="2024-01-11T17:55:58.913" v="848" actId="478"/>
          <ac:spMkLst>
            <pc:docMk/>
            <pc:sldMk cId="1802782625" sldId="287"/>
            <ac:spMk id="3" creationId="{FB8BF2C7-63FB-F209-22EC-E8210BDBB280}"/>
          </ac:spMkLst>
        </pc:spChg>
        <pc:spChg chg="add mod">
          <ac:chgData name="Warren, Dona" userId="89ced96c-8da4-4dcf-b4ea-e25c947b3d90" providerId="ADAL" clId="{C35EDB86-7F85-4202-BBDA-7309C7A95A9B}" dt="2024-01-11T17:55:59.620" v="849"/>
          <ac:spMkLst>
            <pc:docMk/>
            <pc:sldMk cId="1802782625" sldId="287"/>
            <ac:spMk id="4" creationId="{9974822B-75F3-6A12-3504-5210F911BC12}"/>
          </ac:spMkLst>
        </pc:spChg>
        <pc:spChg chg="add del mod">
          <ac:chgData name="Warren, Dona" userId="89ced96c-8da4-4dcf-b4ea-e25c947b3d90" providerId="ADAL" clId="{C35EDB86-7F85-4202-BBDA-7309C7A95A9B}" dt="2024-01-11T17:56:38.196" v="853" actId="21"/>
          <ac:spMkLst>
            <pc:docMk/>
            <pc:sldMk cId="1802782625" sldId="287"/>
            <ac:spMk id="5" creationId="{2EDFE996-72E0-CB8F-0CA2-91981F80242B}"/>
          </ac:spMkLst>
        </pc:spChg>
        <pc:picChg chg="add mod">
          <ac:chgData name="Warren, Dona" userId="89ced96c-8da4-4dcf-b4ea-e25c947b3d90" providerId="ADAL" clId="{C35EDB86-7F85-4202-BBDA-7309C7A95A9B}" dt="2024-01-17T20:43:32.613" v="1289" actId="12788"/>
          <ac:picMkLst>
            <pc:docMk/>
            <pc:sldMk cId="1802782625" sldId="287"/>
            <ac:picMk id="5" creationId="{379E42F5-B549-68A9-BFD7-3B1DB11DEC3A}"/>
          </ac:picMkLst>
        </pc:picChg>
      </pc:sldChg>
      <pc:sldChg chg="addSp delSp modSp mod modTransition modAnim">
        <pc:chgData name="Warren, Dona" userId="89ced96c-8da4-4dcf-b4ea-e25c947b3d90" providerId="ADAL" clId="{C35EDB86-7F85-4202-BBDA-7309C7A95A9B}" dt="2024-01-16T20:49:34.930" v="1253"/>
        <pc:sldMkLst>
          <pc:docMk/>
          <pc:sldMk cId="522666383" sldId="288"/>
        </pc:sldMkLst>
        <pc:spChg chg="del">
          <ac:chgData name="Warren, Dona" userId="89ced96c-8da4-4dcf-b4ea-e25c947b3d90" providerId="ADAL" clId="{C35EDB86-7F85-4202-BBDA-7309C7A95A9B}" dt="2024-01-11T17:52:07.865" v="804" actId="478"/>
          <ac:spMkLst>
            <pc:docMk/>
            <pc:sldMk cId="522666383" sldId="288"/>
            <ac:spMk id="2" creationId="{EDE5A4FA-CB18-391D-ADDD-4CCBB755BC8D}"/>
          </ac:spMkLst>
        </pc:spChg>
        <pc:spChg chg="add mod">
          <ac:chgData name="Warren, Dona" userId="89ced96c-8da4-4dcf-b4ea-e25c947b3d90" providerId="ADAL" clId="{C35EDB86-7F85-4202-BBDA-7309C7A95A9B}" dt="2024-01-11T17:52:08.668" v="805"/>
          <ac:spMkLst>
            <pc:docMk/>
            <pc:sldMk cId="522666383" sldId="288"/>
            <ac:spMk id="3" creationId="{8AA73928-D70A-8D5D-5B0B-BB1F2D4B7AC5}"/>
          </ac:spMkLst>
        </pc:spChg>
        <pc:spChg chg="add del mod">
          <ac:chgData name="Warren, Dona" userId="89ced96c-8da4-4dcf-b4ea-e25c947b3d90" providerId="ADAL" clId="{C35EDB86-7F85-4202-BBDA-7309C7A95A9B}" dt="2024-01-11T17:53:25.300" v="810" actId="478"/>
          <ac:spMkLst>
            <pc:docMk/>
            <pc:sldMk cId="522666383" sldId="288"/>
            <ac:spMk id="4" creationId="{57AA07A7-A21D-4D94-FA53-715FD95AA480}"/>
          </ac:spMkLst>
        </pc:spChg>
        <pc:spChg chg="add mod">
          <ac:chgData name="Warren, Dona" userId="89ced96c-8da4-4dcf-b4ea-e25c947b3d90" providerId="ADAL" clId="{C35EDB86-7F85-4202-BBDA-7309C7A95A9B}" dt="2024-01-11T18:03:07.249" v="1068" actId="20577"/>
          <ac:spMkLst>
            <pc:docMk/>
            <pc:sldMk cId="522666383" sldId="288"/>
            <ac:spMk id="5" creationId="{9205B574-0923-ACB6-760E-2CEDF24BA84C}"/>
          </ac:spMkLst>
        </pc:spChg>
        <pc:spChg chg="mod">
          <ac:chgData name="Warren, Dona" userId="89ced96c-8da4-4dcf-b4ea-e25c947b3d90" providerId="ADAL" clId="{C35EDB86-7F85-4202-BBDA-7309C7A95A9B}" dt="2024-01-11T17:56:42.966" v="856" actId="1076"/>
          <ac:spMkLst>
            <pc:docMk/>
            <pc:sldMk cId="522666383" sldId="288"/>
            <ac:spMk id="6" creationId="{30BED005-B6B1-C65B-FBDC-34CD4AF8C113}"/>
          </ac:spMkLst>
        </pc:spChg>
      </pc:sldChg>
      <pc:sldChg chg="modTransition">
        <pc:chgData name="Warren, Dona" userId="89ced96c-8da4-4dcf-b4ea-e25c947b3d90" providerId="ADAL" clId="{C35EDB86-7F85-4202-BBDA-7309C7A95A9B}" dt="2024-01-16T20:49:34.930" v="1253"/>
        <pc:sldMkLst>
          <pc:docMk/>
          <pc:sldMk cId="803163019" sldId="294"/>
        </pc:sldMkLst>
      </pc:sldChg>
      <pc:sldChg chg="modTransition">
        <pc:chgData name="Warren, Dona" userId="89ced96c-8da4-4dcf-b4ea-e25c947b3d90" providerId="ADAL" clId="{C35EDB86-7F85-4202-BBDA-7309C7A95A9B}" dt="2024-01-16T20:49:34.930" v="1253"/>
        <pc:sldMkLst>
          <pc:docMk/>
          <pc:sldMk cId="227528469" sldId="327"/>
        </pc:sldMkLst>
      </pc:sldChg>
      <pc:sldChg chg="modTransition">
        <pc:chgData name="Warren, Dona" userId="89ced96c-8da4-4dcf-b4ea-e25c947b3d90" providerId="ADAL" clId="{C35EDB86-7F85-4202-BBDA-7309C7A95A9B}" dt="2024-01-16T20:49:34.930" v="1253"/>
        <pc:sldMkLst>
          <pc:docMk/>
          <pc:sldMk cId="2640064739" sldId="328"/>
        </pc:sldMkLst>
      </pc:sldChg>
      <pc:sldChg chg="modTransition">
        <pc:chgData name="Warren, Dona" userId="89ced96c-8da4-4dcf-b4ea-e25c947b3d90" providerId="ADAL" clId="{C35EDB86-7F85-4202-BBDA-7309C7A95A9B}" dt="2024-01-16T20:49:34.930" v="1253"/>
        <pc:sldMkLst>
          <pc:docMk/>
          <pc:sldMk cId="2373191166" sldId="329"/>
        </pc:sldMkLst>
      </pc:sldChg>
      <pc:sldChg chg="modTransition">
        <pc:chgData name="Warren, Dona" userId="89ced96c-8da4-4dcf-b4ea-e25c947b3d90" providerId="ADAL" clId="{C35EDB86-7F85-4202-BBDA-7309C7A95A9B}" dt="2024-01-16T20:49:34.930" v="1253"/>
        <pc:sldMkLst>
          <pc:docMk/>
          <pc:sldMk cId="2610759338" sldId="330"/>
        </pc:sldMkLst>
      </pc:sldChg>
      <pc:sldChg chg="modTransition">
        <pc:chgData name="Warren, Dona" userId="89ced96c-8da4-4dcf-b4ea-e25c947b3d90" providerId="ADAL" clId="{C35EDB86-7F85-4202-BBDA-7309C7A95A9B}" dt="2024-01-16T20:49:34.930" v="1253"/>
        <pc:sldMkLst>
          <pc:docMk/>
          <pc:sldMk cId="3378605043" sldId="332"/>
        </pc:sldMkLst>
      </pc:sldChg>
      <pc:sldChg chg="modTransition">
        <pc:chgData name="Warren, Dona" userId="89ced96c-8da4-4dcf-b4ea-e25c947b3d90" providerId="ADAL" clId="{C35EDB86-7F85-4202-BBDA-7309C7A95A9B}" dt="2024-01-16T20:49:34.930" v="1253"/>
        <pc:sldMkLst>
          <pc:docMk/>
          <pc:sldMk cId="632455768" sldId="333"/>
        </pc:sldMkLst>
      </pc:sldChg>
      <pc:sldChg chg="addSp delSp modSp mod modTransition">
        <pc:chgData name="Warren, Dona" userId="89ced96c-8da4-4dcf-b4ea-e25c947b3d90" providerId="ADAL" clId="{C35EDB86-7F85-4202-BBDA-7309C7A95A9B}" dt="2024-01-16T20:49:34.930" v="1253"/>
        <pc:sldMkLst>
          <pc:docMk/>
          <pc:sldMk cId="2381528832" sldId="334"/>
        </pc:sldMkLst>
        <pc:spChg chg="mod">
          <ac:chgData name="Warren, Dona" userId="89ced96c-8da4-4dcf-b4ea-e25c947b3d90" providerId="ADAL" clId="{C35EDB86-7F85-4202-BBDA-7309C7A95A9B}" dt="2024-01-16T20:47:41.970" v="1245" actId="20577"/>
          <ac:spMkLst>
            <pc:docMk/>
            <pc:sldMk cId="2381528832" sldId="334"/>
            <ac:spMk id="4" creationId="{6F451087-45C0-357D-B424-57E0D874C3C2}"/>
          </ac:spMkLst>
        </pc:spChg>
        <pc:picChg chg="add mod ord">
          <ac:chgData name="Warren, Dona" userId="89ced96c-8da4-4dcf-b4ea-e25c947b3d90" providerId="ADAL" clId="{C35EDB86-7F85-4202-BBDA-7309C7A95A9B}" dt="2024-01-16T20:49:00.592" v="1251" actId="167"/>
          <ac:picMkLst>
            <pc:docMk/>
            <pc:sldMk cId="2381528832" sldId="334"/>
            <ac:picMk id="5" creationId="{1089CC79-125B-45E8-5A19-3BED0607FDDA}"/>
          </ac:picMkLst>
        </pc:picChg>
        <pc:picChg chg="del">
          <ac:chgData name="Warren, Dona" userId="89ced96c-8da4-4dcf-b4ea-e25c947b3d90" providerId="ADAL" clId="{C35EDB86-7F85-4202-BBDA-7309C7A95A9B}" dt="2024-01-16T20:49:01.978" v="1252" actId="478"/>
          <ac:picMkLst>
            <pc:docMk/>
            <pc:sldMk cId="2381528832" sldId="334"/>
            <ac:picMk id="6" creationId="{E1718561-E74E-02B3-C82D-DAAC57E5FA8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EA1E2A-13B5-4AB0-940C-1CA13509B6C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D19C06BC-DC29-4C67-BBEC-C9063BDA677F}">
      <dgm:prSet phldrT="[Text]"/>
      <dgm:spPr>
        <a:solidFill>
          <a:srgbClr val="FFFF99"/>
        </a:solidFill>
        <a:ln>
          <a:solidFill>
            <a:schemeClr val="accent1">
              <a:lumMod val="50000"/>
            </a:schemeClr>
          </a:solidFill>
        </a:ln>
      </dgm:spPr>
      <dgm:t>
        <a:bodyPr/>
        <a:lstStyle/>
        <a:p>
          <a:r>
            <a:rPr lang="en-US" b="1" dirty="0">
              <a:solidFill>
                <a:schemeClr val="accent1">
                  <a:lumMod val="75000"/>
                </a:schemeClr>
              </a:solidFill>
            </a:rPr>
            <a:t>Critical Thinking Dispositions</a:t>
          </a:r>
        </a:p>
      </dgm:t>
    </dgm:pt>
    <dgm:pt modelId="{6AE13908-FF5F-47B3-8117-EBD270B80BDF}" type="parTrans" cxnId="{D69107F6-62A5-43AE-BDAC-521F79CF80B1}">
      <dgm:prSet/>
      <dgm:spPr/>
      <dgm:t>
        <a:bodyPr/>
        <a:lstStyle/>
        <a:p>
          <a:endParaRPr lang="en-US"/>
        </a:p>
      </dgm:t>
    </dgm:pt>
    <dgm:pt modelId="{D7D9B2E4-0993-4D75-BED9-36186E36DB31}" type="sibTrans" cxnId="{D69107F6-62A5-43AE-BDAC-521F79CF80B1}">
      <dgm:prSet/>
      <dgm:spPr/>
      <dgm:t>
        <a:bodyPr/>
        <a:lstStyle/>
        <a:p>
          <a:endParaRPr lang="en-US"/>
        </a:p>
      </dgm:t>
    </dgm:pt>
    <dgm:pt modelId="{5CB1C045-A5E0-406D-9DF0-2DB78980A0A2}">
      <dgm:prSet phldrT="[Text]"/>
      <dgm:spPr/>
      <dgm:t>
        <a:bodyPr/>
        <a:lstStyle/>
        <a:p>
          <a:r>
            <a:rPr lang="en-US" dirty="0"/>
            <a:t>Truth-Seeking</a:t>
          </a:r>
        </a:p>
      </dgm:t>
    </dgm:pt>
    <dgm:pt modelId="{F8333101-A11A-4E9D-8865-C72947D1FDE0}" type="parTrans" cxnId="{16B92344-F80B-4E48-92F4-23AC75955D07}">
      <dgm:prSet/>
      <dgm:spPr/>
      <dgm:t>
        <a:bodyPr/>
        <a:lstStyle/>
        <a:p>
          <a:endParaRPr lang="en-US" dirty="0"/>
        </a:p>
      </dgm:t>
    </dgm:pt>
    <dgm:pt modelId="{455470F3-CDFB-4F18-A2FB-F7174668425E}" type="sibTrans" cxnId="{16B92344-F80B-4E48-92F4-23AC75955D07}">
      <dgm:prSet/>
      <dgm:spPr/>
      <dgm:t>
        <a:bodyPr/>
        <a:lstStyle/>
        <a:p>
          <a:endParaRPr lang="en-US"/>
        </a:p>
      </dgm:t>
    </dgm:pt>
    <dgm:pt modelId="{52A92CC2-E065-4223-A48D-4AC3932AE6EA}">
      <dgm:prSet phldrT="[Text]"/>
      <dgm:spPr/>
      <dgm:t>
        <a:bodyPr/>
        <a:lstStyle/>
        <a:p>
          <a:r>
            <a:rPr lang="en-US" dirty="0"/>
            <a:t>Healthy Skepticism</a:t>
          </a:r>
        </a:p>
      </dgm:t>
    </dgm:pt>
    <dgm:pt modelId="{A4EBDEA3-C0E6-450C-9688-D63DC3C5DC38}" type="parTrans" cxnId="{770171DE-08DB-4452-AA8E-089EFD307206}">
      <dgm:prSet/>
      <dgm:spPr/>
      <dgm:t>
        <a:bodyPr/>
        <a:lstStyle/>
        <a:p>
          <a:endParaRPr lang="en-US" dirty="0"/>
        </a:p>
      </dgm:t>
    </dgm:pt>
    <dgm:pt modelId="{C5281E2D-0D48-48B9-8C51-9EE4CE8C8303}" type="sibTrans" cxnId="{770171DE-08DB-4452-AA8E-089EFD307206}">
      <dgm:prSet/>
      <dgm:spPr/>
      <dgm:t>
        <a:bodyPr/>
        <a:lstStyle/>
        <a:p>
          <a:endParaRPr lang="en-US"/>
        </a:p>
      </dgm:t>
    </dgm:pt>
    <dgm:pt modelId="{C1F24F7D-9A3A-4E08-A58D-4B5B7C15D249}">
      <dgm:prSet phldrT="[Text]"/>
      <dgm:spPr/>
      <dgm:t>
        <a:bodyPr/>
        <a:lstStyle/>
        <a:p>
          <a:r>
            <a:rPr lang="en-US" dirty="0"/>
            <a:t>Tracking Reasoning</a:t>
          </a:r>
        </a:p>
      </dgm:t>
    </dgm:pt>
    <dgm:pt modelId="{E6782171-48B0-43AE-A6F1-638EF6030D3A}" type="parTrans" cxnId="{F8A8FF35-884D-4ACC-8E88-8026AB4F9EF5}">
      <dgm:prSet/>
      <dgm:spPr/>
      <dgm:t>
        <a:bodyPr/>
        <a:lstStyle/>
        <a:p>
          <a:endParaRPr lang="en-US" dirty="0"/>
        </a:p>
      </dgm:t>
    </dgm:pt>
    <dgm:pt modelId="{BCD4EDB5-8334-46E6-BBDD-3A2F5B4470EC}" type="sibTrans" cxnId="{F8A8FF35-884D-4ACC-8E88-8026AB4F9EF5}">
      <dgm:prSet/>
      <dgm:spPr/>
      <dgm:t>
        <a:bodyPr/>
        <a:lstStyle/>
        <a:p>
          <a:endParaRPr lang="en-US"/>
        </a:p>
      </dgm:t>
    </dgm:pt>
    <dgm:pt modelId="{0CCF7133-C968-4EAE-8F2D-A0F2172DE928}">
      <dgm:prSet/>
      <dgm:spPr/>
      <dgm:t>
        <a:bodyPr/>
        <a:lstStyle/>
        <a:p>
          <a:r>
            <a:rPr lang="en-US" dirty="0"/>
            <a:t>Open-Mindedness</a:t>
          </a:r>
        </a:p>
      </dgm:t>
    </dgm:pt>
    <dgm:pt modelId="{27952651-EC9A-41AA-8609-5E895BF171DB}" type="parTrans" cxnId="{BA4D2F80-58F8-4095-9364-67E09AC75CDB}">
      <dgm:prSet/>
      <dgm:spPr/>
      <dgm:t>
        <a:bodyPr/>
        <a:lstStyle/>
        <a:p>
          <a:endParaRPr lang="en-US" dirty="0"/>
        </a:p>
      </dgm:t>
    </dgm:pt>
    <dgm:pt modelId="{4D81D40B-4B38-400E-81AF-6DE8914297A6}" type="sibTrans" cxnId="{BA4D2F80-58F8-4095-9364-67E09AC75CDB}">
      <dgm:prSet/>
      <dgm:spPr/>
      <dgm:t>
        <a:bodyPr/>
        <a:lstStyle/>
        <a:p>
          <a:endParaRPr lang="en-US"/>
        </a:p>
      </dgm:t>
    </dgm:pt>
    <dgm:pt modelId="{6B46DCE0-1603-4002-82FF-2CF418D96B02}">
      <dgm:prSet/>
      <dgm:spPr/>
      <dgm:t>
        <a:bodyPr/>
        <a:lstStyle/>
        <a:p>
          <a:r>
            <a:rPr lang="en-US" dirty="0"/>
            <a:t>Attentive Listening</a:t>
          </a:r>
        </a:p>
      </dgm:t>
    </dgm:pt>
    <dgm:pt modelId="{8332EFA4-A69B-43B4-8202-272228EC8174}" type="parTrans" cxnId="{D5A9B7CC-81E0-45BC-BF1E-0F82A0145219}">
      <dgm:prSet/>
      <dgm:spPr/>
      <dgm:t>
        <a:bodyPr/>
        <a:lstStyle/>
        <a:p>
          <a:endParaRPr lang="en-US" dirty="0"/>
        </a:p>
      </dgm:t>
    </dgm:pt>
    <dgm:pt modelId="{E49BA658-485D-42A4-8B1A-9AD4D8243CB2}" type="sibTrans" cxnId="{D5A9B7CC-81E0-45BC-BF1E-0F82A0145219}">
      <dgm:prSet/>
      <dgm:spPr/>
      <dgm:t>
        <a:bodyPr/>
        <a:lstStyle/>
        <a:p>
          <a:endParaRPr lang="en-US"/>
        </a:p>
      </dgm:t>
    </dgm:pt>
    <dgm:pt modelId="{7F3058E0-3AD9-4A83-8D53-8250463F152A}">
      <dgm:prSet/>
      <dgm:spPr/>
      <dgm:t>
        <a:bodyPr/>
        <a:lstStyle/>
        <a:p>
          <a:r>
            <a:rPr lang="en-US" dirty="0"/>
            <a:t>Case-Making</a:t>
          </a:r>
        </a:p>
      </dgm:t>
    </dgm:pt>
    <dgm:pt modelId="{E8D244C0-34D9-4DC8-9BFB-B074C157F004}" type="parTrans" cxnId="{469A29FD-9EF1-40A9-AA3E-B4B24109E5CB}">
      <dgm:prSet/>
      <dgm:spPr/>
      <dgm:t>
        <a:bodyPr/>
        <a:lstStyle/>
        <a:p>
          <a:endParaRPr lang="en-US" dirty="0"/>
        </a:p>
      </dgm:t>
    </dgm:pt>
    <dgm:pt modelId="{DA56469E-D84E-41E3-BB5A-1F72354C8DBF}" type="sibTrans" cxnId="{469A29FD-9EF1-40A9-AA3E-B4B24109E5CB}">
      <dgm:prSet/>
      <dgm:spPr/>
      <dgm:t>
        <a:bodyPr/>
        <a:lstStyle/>
        <a:p>
          <a:endParaRPr lang="en-US"/>
        </a:p>
      </dgm:t>
    </dgm:pt>
    <dgm:pt modelId="{2F83C827-9B94-4740-8246-557C331C5EE0}" type="pres">
      <dgm:prSet presAssocID="{F7EA1E2A-13B5-4AB0-940C-1CA13509B6C3}" presName="cycle" presStyleCnt="0">
        <dgm:presLayoutVars>
          <dgm:chMax val="1"/>
          <dgm:dir/>
          <dgm:animLvl val="ctr"/>
          <dgm:resizeHandles val="exact"/>
        </dgm:presLayoutVars>
      </dgm:prSet>
      <dgm:spPr/>
    </dgm:pt>
    <dgm:pt modelId="{B8DBABB9-79F4-4C45-BC02-6197E9C04AF8}" type="pres">
      <dgm:prSet presAssocID="{D19C06BC-DC29-4C67-BBEC-C9063BDA677F}" presName="centerShape" presStyleLbl="node0" presStyleIdx="0" presStyleCnt="1" custScaleX="122304" custScaleY="70168" custLinFactNeighborX="-982" custLinFactNeighborY="-1008"/>
      <dgm:spPr/>
    </dgm:pt>
    <dgm:pt modelId="{67C31A79-26CA-41DF-92CD-088D79B5CA18}" type="pres">
      <dgm:prSet presAssocID="{F8333101-A11A-4E9D-8865-C72947D1FDE0}" presName="Name9" presStyleLbl="parChTrans1D2" presStyleIdx="0" presStyleCnt="6"/>
      <dgm:spPr/>
    </dgm:pt>
    <dgm:pt modelId="{859FB1AC-048A-4D7A-9F57-E3AA48E0119D}" type="pres">
      <dgm:prSet presAssocID="{F8333101-A11A-4E9D-8865-C72947D1FDE0}" presName="connTx" presStyleLbl="parChTrans1D2" presStyleIdx="0" presStyleCnt="6"/>
      <dgm:spPr/>
    </dgm:pt>
    <dgm:pt modelId="{CA4EA8C2-F79D-4C85-BE4C-F7AED8DF54D2}" type="pres">
      <dgm:prSet presAssocID="{5CB1C045-A5E0-406D-9DF0-2DB78980A0A2}" presName="node" presStyleLbl="node1" presStyleIdx="0" presStyleCnt="6" custScaleX="102319" custScaleY="102150" custRadScaleRad="79225" custRadScaleInc="-4135">
        <dgm:presLayoutVars>
          <dgm:bulletEnabled val="1"/>
        </dgm:presLayoutVars>
      </dgm:prSet>
      <dgm:spPr/>
    </dgm:pt>
    <dgm:pt modelId="{36FC4DE1-B184-4B0D-B5DF-1A34F88C2861}" type="pres">
      <dgm:prSet presAssocID="{A4EBDEA3-C0E6-450C-9688-D63DC3C5DC38}" presName="Name9" presStyleLbl="parChTrans1D2" presStyleIdx="1" presStyleCnt="6"/>
      <dgm:spPr/>
    </dgm:pt>
    <dgm:pt modelId="{9208B9FD-B599-48FF-9F08-EA3DB462FF2D}" type="pres">
      <dgm:prSet presAssocID="{A4EBDEA3-C0E6-450C-9688-D63DC3C5DC38}" presName="connTx" presStyleLbl="parChTrans1D2" presStyleIdx="1" presStyleCnt="6"/>
      <dgm:spPr/>
    </dgm:pt>
    <dgm:pt modelId="{74CB49B2-3158-4986-BFFA-840E89A25008}" type="pres">
      <dgm:prSet presAssocID="{52A92CC2-E065-4223-A48D-4AC3932AE6EA}" presName="node" presStyleLbl="node1" presStyleIdx="1" presStyleCnt="6" custRadScaleRad="99736" custRadScaleInc="185689">
        <dgm:presLayoutVars>
          <dgm:bulletEnabled val="1"/>
        </dgm:presLayoutVars>
      </dgm:prSet>
      <dgm:spPr/>
    </dgm:pt>
    <dgm:pt modelId="{9AE1D8EF-53E9-44C3-84F1-6DEE267604C6}" type="pres">
      <dgm:prSet presAssocID="{E6782171-48B0-43AE-A6F1-638EF6030D3A}" presName="Name9" presStyleLbl="parChTrans1D2" presStyleIdx="2" presStyleCnt="6"/>
      <dgm:spPr/>
    </dgm:pt>
    <dgm:pt modelId="{66ACEE52-B89F-4D8E-BE5D-A3A7233B6FBE}" type="pres">
      <dgm:prSet presAssocID="{E6782171-48B0-43AE-A6F1-638EF6030D3A}" presName="connTx" presStyleLbl="parChTrans1D2" presStyleIdx="2" presStyleCnt="6"/>
      <dgm:spPr/>
    </dgm:pt>
    <dgm:pt modelId="{76CA8C8B-D786-41A1-8DED-AF9377BC52E9}" type="pres">
      <dgm:prSet presAssocID="{C1F24F7D-9A3A-4E08-A58D-4B5B7C15D249}" presName="node" presStyleLbl="node1" presStyleIdx="2" presStyleCnt="6" custRadScaleRad="99348" custRadScaleInc="-184127">
        <dgm:presLayoutVars>
          <dgm:bulletEnabled val="1"/>
        </dgm:presLayoutVars>
      </dgm:prSet>
      <dgm:spPr/>
    </dgm:pt>
    <dgm:pt modelId="{1AB89A0B-2045-4A74-8249-26D6D74C1414}" type="pres">
      <dgm:prSet presAssocID="{8332EFA4-A69B-43B4-8202-272228EC8174}" presName="Name9" presStyleLbl="parChTrans1D2" presStyleIdx="3" presStyleCnt="6"/>
      <dgm:spPr/>
    </dgm:pt>
    <dgm:pt modelId="{9DE86E8A-36D1-457C-A15E-FAE3A566DE28}" type="pres">
      <dgm:prSet presAssocID="{8332EFA4-A69B-43B4-8202-272228EC8174}" presName="connTx" presStyleLbl="parChTrans1D2" presStyleIdx="3" presStyleCnt="6"/>
      <dgm:spPr/>
    </dgm:pt>
    <dgm:pt modelId="{6FA3B2C2-B2FF-445B-BBB7-1CD153041664}" type="pres">
      <dgm:prSet presAssocID="{6B46DCE0-1603-4002-82FF-2CF418D96B02}" presName="node" presStyleLbl="node1" presStyleIdx="3" presStyleCnt="6" custRadScaleRad="107059" custRadScaleInc="391215">
        <dgm:presLayoutVars>
          <dgm:bulletEnabled val="1"/>
        </dgm:presLayoutVars>
      </dgm:prSet>
      <dgm:spPr/>
    </dgm:pt>
    <dgm:pt modelId="{8A748DEE-E0E4-419D-8440-3ED619A6C50F}" type="pres">
      <dgm:prSet presAssocID="{27952651-EC9A-41AA-8609-5E895BF171DB}" presName="Name9" presStyleLbl="parChTrans1D2" presStyleIdx="4" presStyleCnt="6"/>
      <dgm:spPr/>
    </dgm:pt>
    <dgm:pt modelId="{45F7ABDA-44FE-43F5-B01F-9B6706484932}" type="pres">
      <dgm:prSet presAssocID="{27952651-EC9A-41AA-8609-5E895BF171DB}" presName="connTx" presStyleLbl="parChTrans1D2" presStyleIdx="4" presStyleCnt="6"/>
      <dgm:spPr/>
    </dgm:pt>
    <dgm:pt modelId="{D21CC095-BE4F-4E3F-969E-8C24208E4B04}" type="pres">
      <dgm:prSet presAssocID="{0CCF7133-C968-4EAE-8F2D-A0F2172DE928}" presName="node" presStyleLbl="node1" presStyleIdx="4" presStyleCnt="6" custScaleX="101179" custScaleY="97214" custRadScaleRad="101010" custRadScaleInc="31734">
        <dgm:presLayoutVars>
          <dgm:bulletEnabled val="1"/>
        </dgm:presLayoutVars>
      </dgm:prSet>
      <dgm:spPr/>
    </dgm:pt>
    <dgm:pt modelId="{8BBD94D3-3BA9-4F66-B9AD-3B9905CB21C8}" type="pres">
      <dgm:prSet presAssocID="{E8D244C0-34D9-4DC8-9BFB-B074C157F004}" presName="Name9" presStyleLbl="parChTrans1D2" presStyleIdx="5" presStyleCnt="6"/>
      <dgm:spPr/>
    </dgm:pt>
    <dgm:pt modelId="{A44F07D5-8969-4A8E-82BF-BF205D44A36F}" type="pres">
      <dgm:prSet presAssocID="{E8D244C0-34D9-4DC8-9BFB-B074C157F004}" presName="connTx" presStyleLbl="parChTrans1D2" presStyleIdx="5" presStyleCnt="6"/>
      <dgm:spPr/>
    </dgm:pt>
    <dgm:pt modelId="{B766CC65-D5DF-46B7-93C3-669584B444CF}" type="pres">
      <dgm:prSet presAssocID="{7F3058E0-3AD9-4A83-8D53-8250463F152A}" presName="node" presStyleLbl="node1" presStyleIdx="5" presStyleCnt="6" custRadScaleRad="67242" custRadScaleInc="-402323">
        <dgm:presLayoutVars>
          <dgm:bulletEnabled val="1"/>
        </dgm:presLayoutVars>
      </dgm:prSet>
      <dgm:spPr/>
    </dgm:pt>
  </dgm:ptLst>
  <dgm:cxnLst>
    <dgm:cxn modelId="{E55D9407-8999-4774-A412-A255CA04E272}" type="presOf" srcId="{C1F24F7D-9A3A-4E08-A58D-4B5B7C15D249}" destId="{76CA8C8B-D786-41A1-8DED-AF9377BC52E9}" srcOrd="0" destOrd="0" presId="urn:microsoft.com/office/officeart/2005/8/layout/radial1"/>
    <dgm:cxn modelId="{121C8208-B7F9-4A6C-B059-436710183939}" type="presOf" srcId="{F8333101-A11A-4E9D-8865-C72947D1FDE0}" destId="{67C31A79-26CA-41DF-92CD-088D79B5CA18}" srcOrd="0" destOrd="0" presId="urn:microsoft.com/office/officeart/2005/8/layout/radial1"/>
    <dgm:cxn modelId="{692BC40E-B260-4159-85C1-48EF5EEA8B86}" type="presOf" srcId="{D19C06BC-DC29-4C67-BBEC-C9063BDA677F}" destId="{B8DBABB9-79F4-4C45-BC02-6197E9C04AF8}" srcOrd="0" destOrd="0" presId="urn:microsoft.com/office/officeart/2005/8/layout/radial1"/>
    <dgm:cxn modelId="{387BEC23-9C4E-44A7-ABD4-AC6F8622935E}" type="presOf" srcId="{A4EBDEA3-C0E6-450C-9688-D63DC3C5DC38}" destId="{9208B9FD-B599-48FF-9F08-EA3DB462FF2D}" srcOrd="1" destOrd="0" presId="urn:microsoft.com/office/officeart/2005/8/layout/radial1"/>
    <dgm:cxn modelId="{F8A8FF35-884D-4ACC-8E88-8026AB4F9EF5}" srcId="{D19C06BC-DC29-4C67-BBEC-C9063BDA677F}" destId="{C1F24F7D-9A3A-4E08-A58D-4B5B7C15D249}" srcOrd="2" destOrd="0" parTransId="{E6782171-48B0-43AE-A6F1-638EF6030D3A}" sibTransId="{BCD4EDB5-8334-46E6-BBDD-3A2F5B4470EC}"/>
    <dgm:cxn modelId="{16B92344-F80B-4E48-92F4-23AC75955D07}" srcId="{D19C06BC-DC29-4C67-BBEC-C9063BDA677F}" destId="{5CB1C045-A5E0-406D-9DF0-2DB78980A0A2}" srcOrd="0" destOrd="0" parTransId="{F8333101-A11A-4E9D-8865-C72947D1FDE0}" sibTransId="{455470F3-CDFB-4F18-A2FB-F7174668425E}"/>
    <dgm:cxn modelId="{95C46746-A80D-477B-8C40-A879D98EB535}" type="presOf" srcId="{27952651-EC9A-41AA-8609-5E895BF171DB}" destId="{45F7ABDA-44FE-43F5-B01F-9B6706484932}" srcOrd="1" destOrd="0" presId="urn:microsoft.com/office/officeart/2005/8/layout/radial1"/>
    <dgm:cxn modelId="{3CAB4E69-2752-4AC6-8EFC-DF335590104E}" type="presOf" srcId="{52A92CC2-E065-4223-A48D-4AC3932AE6EA}" destId="{74CB49B2-3158-4986-BFFA-840E89A25008}" srcOrd="0" destOrd="0" presId="urn:microsoft.com/office/officeart/2005/8/layout/radial1"/>
    <dgm:cxn modelId="{121A3278-3785-4F65-A66D-FC14E4E27C74}" type="presOf" srcId="{0CCF7133-C968-4EAE-8F2D-A0F2172DE928}" destId="{D21CC095-BE4F-4E3F-969E-8C24208E4B04}" srcOrd="0" destOrd="0" presId="urn:microsoft.com/office/officeart/2005/8/layout/radial1"/>
    <dgm:cxn modelId="{BA4D2F80-58F8-4095-9364-67E09AC75CDB}" srcId="{D19C06BC-DC29-4C67-BBEC-C9063BDA677F}" destId="{0CCF7133-C968-4EAE-8F2D-A0F2172DE928}" srcOrd="4" destOrd="0" parTransId="{27952651-EC9A-41AA-8609-5E895BF171DB}" sibTransId="{4D81D40B-4B38-400E-81AF-6DE8914297A6}"/>
    <dgm:cxn modelId="{7CAF0A83-73EF-475D-8EBF-0C0C8CD651D7}" type="presOf" srcId="{27952651-EC9A-41AA-8609-5E895BF171DB}" destId="{8A748DEE-E0E4-419D-8440-3ED619A6C50F}" srcOrd="0" destOrd="0" presId="urn:microsoft.com/office/officeart/2005/8/layout/radial1"/>
    <dgm:cxn modelId="{41505B90-1AFA-4361-BF8F-E1904E9C4835}" type="presOf" srcId="{6B46DCE0-1603-4002-82FF-2CF418D96B02}" destId="{6FA3B2C2-B2FF-445B-BBB7-1CD153041664}" srcOrd="0" destOrd="0" presId="urn:microsoft.com/office/officeart/2005/8/layout/radial1"/>
    <dgm:cxn modelId="{87F3FF96-3BAB-49E2-92AD-1A5C9626BD98}" type="presOf" srcId="{7F3058E0-3AD9-4A83-8D53-8250463F152A}" destId="{B766CC65-D5DF-46B7-93C3-669584B444CF}" srcOrd="0" destOrd="0" presId="urn:microsoft.com/office/officeart/2005/8/layout/radial1"/>
    <dgm:cxn modelId="{02B62397-C4CF-444C-A112-F09BF2796A14}" type="presOf" srcId="{E6782171-48B0-43AE-A6F1-638EF6030D3A}" destId="{66ACEE52-B89F-4D8E-BE5D-A3A7233B6FBE}" srcOrd="1" destOrd="0" presId="urn:microsoft.com/office/officeart/2005/8/layout/radial1"/>
    <dgm:cxn modelId="{7E3A389A-6CA6-4E2C-80ED-945AB9306A57}" type="presOf" srcId="{F7EA1E2A-13B5-4AB0-940C-1CA13509B6C3}" destId="{2F83C827-9B94-4740-8246-557C331C5EE0}" srcOrd="0" destOrd="0" presId="urn:microsoft.com/office/officeart/2005/8/layout/radial1"/>
    <dgm:cxn modelId="{39FC38A0-EA36-41FA-B939-9B78D58E49B4}" type="presOf" srcId="{E8D244C0-34D9-4DC8-9BFB-B074C157F004}" destId="{8BBD94D3-3BA9-4F66-B9AD-3B9905CB21C8}" srcOrd="0" destOrd="0" presId="urn:microsoft.com/office/officeart/2005/8/layout/radial1"/>
    <dgm:cxn modelId="{F1F7E2A6-A970-4580-A648-AF8106C9DBBD}" type="presOf" srcId="{8332EFA4-A69B-43B4-8202-272228EC8174}" destId="{9DE86E8A-36D1-457C-A15E-FAE3A566DE28}" srcOrd="1" destOrd="0" presId="urn:microsoft.com/office/officeart/2005/8/layout/radial1"/>
    <dgm:cxn modelId="{5AFE51AF-35B3-443A-BABD-6F691D753127}" type="presOf" srcId="{E6782171-48B0-43AE-A6F1-638EF6030D3A}" destId="{9AE1D8EF-53E9-44C3-84F1-6DEE267604C6}" srcOrd="0" destOrd="0" presId="urn:microsoft.com/office/officeart/2005/8/layout/radial1"/>
    <dgm:cxn modelId="{0331B9C4-449D-4025-ADD2-5E8055789B0E}" type="presOf" srcId="{A4EBDEA3-C0E6-450C-9688-D63DC3C5DC38}" destId="{36FC4DE1-B184-4B0D-B5DF-1A34F88C2861}" srcOrd="0" destOrd="0" presId="urn:microsoft.com/office/officeart/2005/8/layout/radial1"/>
    <dgm:cxn modelId="{D5A9B7CC-81E0-45BC-BF1E-0F82A0145219}" srcId="{D19C06BC-DC29-4C67-BBEC-C9063BDA677F}" destId="{6B46DCE0-1603-4002-82FF-2CF418D96B02}" srcOrd="3" destOrd="0" parTransId="{8332EFA4-A69B-43B4-8202-272228EC8174}" sibTransId="{E49BA658-485D-42A4-8B1A-9AD4D8243CB2}"/>
    <dgm:cxn modelId="{770171DE-08DB-4452-AA8E-089EFD307206}" srcId="{D19C06BC-DC29-4C67-BBEC-C9063BDA677F}" destId="{52A92CC2-E065-4223-A48D-4AC3932AE6EA}" srcOrd="1" destOrd="0" parTransId="{A4EBDEA3-C0E6-450C-9688-D63DC3C5DC38}" sibTransId="{C5281E2D-0D48-48B9-8C51-9EE4CE8C8303}"/>
    <dgm:cxn modelId="{59F24BE5-EF18-4D89-8E82-697FEF23B8C4}" type="presOf" srcId="{8332EFA4-A69B-43B4-8202-272228EC8174}" destId="{1AB89A0B-2045-4A74-8249-26D6D74C1414}" srcOrd="0" destOrd="0" presId="urn:microsoft.com/office/officeart/2005/8/layout/radial1"/>
    <dgm:cxn modelId="{C94E70E8-0E5C-44E6-807B-6E3567570A88}" type="presOf" srcId="{5CB1C045-A5E0-406D-9DF0-2DB78980A0A2}" destId="{CA4EA8C2-F79D-4C85-BE4C-F7AED8DF54D2}" srcOrd="0" destOrd="0" presId="urn:microsoft.com/office/officeart/2005/8/layout/radial1"/>
    <dgm:cxn modelId="{1BB41BF5-3295-4231-89D9-BAFAD6786190}" type="presOf" srcId="{E8D244C0-34D9-4DC8-9BFB-B074C157F004}" destId="{A44F07D5-8969-4A8E-82BF-BF205D44A36F}" srcOrd="1" destOrd="0" presId="urn:microsoft.com/office/officeart/2005/8/layout/radial1"/>
    <dgm:cxn modelId="{D69107F6-62A5-43AE-BDAC-521F79CF80B1}" srcId="{F7EA1E2A-13B5-4AB0-940C-1CA13509B6C3}" destId="{D19C06BC-DC29-4C67-BBEC-C9063BDA677F}" srcOrd="0" destOrd="0" parTransId="{6AE13908-FF5F-47B3-8117-EBD270B80BDF}" sibTransId="{D7D9B2E4-0993-4D75-BED9-36186E36DB31}"/>
    <dgm:cxn modelId="{469A29FD-9EF1-40A9-AA3E-B4B24109E5CB}" srcId="{D19C06BC-DC29-4C67-BBEC-C9063BDA677F}" destId="{7F3058E0-3AD9-4A83-8D53-8250463F152A}" srcOrd="5" destOrd="0" parTransId="{E8D244C0-34D9-4DC8-9BFB-B074C157F004}" sibTransId="{DA56469E-D84E-41E3-BB5A-1F72354C8DBF}"/>
    <dgm:cxn modelId="{2EFBE9FF-6E0B-4270-8E39-2A28407D043C}" type="presOf" srcId="{F8333101-A11A-4E9D-8865-C72947D1FDE0}" destId="{859FB1AC-048A-4D7A-9F57-E3AA48E0119D}" srcOrd="1" destOrd="0" presId="urn:microsoft.com/office/officeart/2005/8/layout/radial1"/>
    <dgm:cxn modelId="{A8C95A09-96D2-4F62-B932-0D983625CC90}" type="presParOf" srcId="{2F83C827-9B94-4740-8246-557C331C5EE0}" destId="{B8DBABB9-79F4-4C45-BC02-6197E9C04AF8}" srcOrd="0" destOrd="0" presId="urn:microsoft.com/office/officeart/2005/8/layout/radial1"/>
    <dgm:cxn modelId="{A891CABD-5D15-463B-BBEC-D3FB6E85E2CF}" type="presParOf" srcId="{2F83C827-9B94-4740-8246-557C331C5EE0}" destId="{67C31A79-26CA-41DF-92CD-088D79B5CA18}" srcOrd="1" destOrd="0" presId="urn:microsoft.com/office/officeart/2005/8/layout/radial1"/>
    <dgm:cxn modelId="{5470A9D2-A329-43EB-95BE-347887260134}" type="presParOf" srcId="{67C31A79-26CA-41DF-92CD-088D79B5CA18}" destId="{859FB1AC-048A-4D7A-9F57-E3AA48E0119D}" srcOrd="0" destOrd="0" presId="urn:microsoft.com/office/officeart/2005/8/layout/radial1"/>
    <dgm:cxn modelId="{64444119-B2F2-4CB1-8303-28CD9D75BB99}" type="presParOf" srcId="{2F83C827-9B94-4740-8246-557C331C5EE0}" destId="{CA4EA8C2-F79D-4C85-BE4C-F7AED8DF54D2}" srcOrd="2" destOrd="0" presId="urn:microsoft.com/office/officeart/2005/8/layout/radial1"/>
    <dgm:cxn modelId="{523C128C-CD35-4707-A747-7DE477C3B1A4}" type="presParOf" srcId="{2F83C827-9B94-4740-8246-557C331C5EE0}" destId="{36FC4DE1-B184-4B0D-B5DF-1A34F88C2861}" srcOrd="3" destOrd="0" presId="urn:microsoft.com/office/officeart/2005/8/layout/radial1"/>
    <dgm:cxn modelId="{DBE2EB80-8B7D-4576-8397-5521F86FBD91}" type="presParOf" srcId="{36FC4DE1-B184-4B0D-B5DF-1A34F88C2861}" destId="{9208B9FD-B599-48FF-9F08-EA3DB462FF2D}" srcOrd="0" destOrd="0" presId="urn:microsoft.com/office/officeart/2005/8/layout/radial1"/>
    <dgm:cxn modelId="{C5F4E49D-1BEA-48A2-8D11-44B230B8342B}" type="presParOf" srcId="{2F83C827-9B94-4740-8246-557C331C5EE0}" destId="{74CB49B2-3158-4986-BFFA-840E89A25008}" srcOrd="4" destOrd="0" presId="urn:microsoft.com/office/officeart/2005/8/layout/radial1"/>
    <dgm:cxn modelId="{8E5742DB-921C-4B8C-94A1-1D1917FBD877}" type="presParOf" srcId="{2F83C827-9B94-4740-8246-557C331C5EE0}" destId="{9AE1D8EF-53E9-44C3-84F1-6DEE267604C6}" srcOrd="5" destOrd="0" presId="urn:microsoft.com/office/officeart/2005/8/layout/radial1"/>
    <dgm:cxn modelId="{288B0FE6-045B-4546-99FA-568C8AC12547}" type="presParOf" srcId="{9AE1D8EF-53E9-44C3-84F1-6DEE267604C6}" destId="{66ACEE52-B89F-4D8E-BE5D-A3A7233B6FBE}" srcOrd="0" destOrd="0" presId="urn:microsoft.com/office/officeart/2005/8/layout/radial1"/>
    <dgm:cxn modelId="{60B8041B-441F-4FAE-BECD-5241C5F84867}" type="presParOf" srcId="{2F83C827-9B94-4740-8246-557C331C5EE0}" destId="{76CA8C8B-D786-41A1-8DED-AF9377BC52E9}" srcOrd="6" destOrd="0" presId="urn:microsoft.com/office/officeart/2005/8/layout/radial1"/>
    <dgm:cxn modelId="{07DE04E0-0139-41B4-8282-ED9BAD64D05C}" type="presParOf" srcId="{2F83C827-9B94-4740-8246-557C331C5EE0}" destId="{1AB89A0B-2045-4A74-8249-26D6D74C1414}" srcOrd="7" destOrd="0" presId="urn:microsoft.com/office/officeart/2005/8/layout/radial1"/>
    <dgm:cxn modelId="{E960D999-FAB7-4AC7-9CB9-A3DCC85E0DC1}" type="presParOf" srcId="{1AB89A0B-2045-4A74-8249-26D6D74C1414}" destId="{9DE86E8A-36D1-457C-A15E-FAE3A566DE28}" srcOrd="0" destOrd="0" presId="urn:microsoft.com/office/officeart/2005/8/layout/radial1"/>
    <dgm:cxn modelId="{2CA85888-E075-45FF-A8DB-F3AA5F01733C}" type="presParOf" srcId="{2F83C827-9B94-4740-8246-557C331C5EE0}" destId="{6FA3B2C2-B2FF-445B-BBB7-1CD153041664}" srcOrd="8" destOrd="0" presId="urn:microsoft.com/office/officeart/2005/8/layout/radial1"/>
    <dgm:cxn modelId="{21B01DB1-1D27-429C-B940-AF9BD0A7454F}" type="presParOf" srcId="{2F83C827-9B94-4740-8246-557C331C5EE0}" destId="{8A748DEE-E0E4-419D-8440-3ED619A6C50F}" srcOrd="9" destOrd="0" presId="urn:microsoft.com/office/officeart/2005/8/layout/radial1"/>
    <dgm:cxn modelId="{38568BDA-2B19-4CDD-B3D0-04BE2021DC76}" type="presParOf" srcId="{8A748DEE-E0E4-419D-8440-3ED619A6C50F}" destId="{45F7ABDA-44FE-43F5-B01F-9B6706484932}" srcOrd="0" destOrd="0" presId="urn:microsoft.com/office/officeart/2005/8/layout/radial1"/>
    <dgm:cxn modelId="{5FBA59CD-2261-49E7-BC18-6665753462AF}" type="presParOf" srcId="{2F83C827-9B94-4740-8246-557C331C5EE0}" destId="{D21CC095-BE4F-4E3F-969E-8C24208E4B04}" srcOrd="10" destOrd="0" presId="urn:microsoft.com/office/officeart/2005/8/layout/radial1"/>
    <dgm:cxn modelId="{8BF7E715-CAF7-47B0-B140-71A02A9E601F}" type="presParOf" srcId="{2F83C827-9B94-4740-8246-557C331C5EE0}" destId="{8BBD94D3-3BA9-4F66-B9AD-3B9905CB21C8}" srcOrd="11" destOrd="0" presId="urn:microsoft.com/office/officeart/2005/8/layout/radial1"/>
    <dgm:cxn modelId="{A48954C4-2A2A-434E-BD73-FD674411DA49}" type="presParOf" srcId="{8BBD94D3-3BA9-4F66-B9AD-3B9905CB21C8}" destId="{A44F07D5-8969-4A8E-82BF-BF205D44A36F}" srcOrd="0" destOrd="0" presId="urn:microsoft.com/office/officeart/2005/8/layout/radial1"/>
    <dgm:cxn modelId="{3FBA028E-EA1A-4E2E-AB5C-A277AD08A5B3}" type="presParOf" srcId="{2F83C827-9B94-4740-8246-557C331C5EE0}" destId="{B766CC65-D5DF-46B7-93C3-669584B444CF}"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BABB9-79F4-4C45-BC02-6197E9C04AF8}">
      <dsp:nvSpPr>
        <dsp:cNvPr id="0" name=""/>
        <dsp:cNvSpPr/>
      </dsp:nvSpPr>
      <dsp:spPr>
        <a:xfrm>
          <a:off x="3067662" y="2448288"/>
          <a:ext cx="2093170" cy="1200889"/>
        </a:xfrm>
        <a:prstGeom prst="ellipse">
          <a:avLst/>
        </a:prstGeom>
        <a:solidFill>
          <a:srgbClr val="FFFF99"/>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lumMod val="75000"/>
                </a:schemeClr>
              </a:solidFill>
            </a:rPr>
            <a:t>Critical Thinking Dispositions</a:t>
          </a:r>
        </a:p>
      </dsp:txBody>
      <dsp:txXfrm>
        <a:off x="3374200" y="2624154"/>
        <a:ext cx="1480094" cy="849157"/>
      </dsp:txXfrm>
    </dsp:sp>
    <dsp:sp modelId="{67C31A79-26CA-41DF-92CD-088D79B5CA18}">
      <dsp:nvSpPr>
        <dsp:cNvPr id="0" name=""/>
        <dsp:cNvSpPr/>
      </dsp:nvSpPr>
      <dsp:spPr>
        <a:xfrm rot="16211083">
          <a:off x="3995154" y="2308325"/>
          <a:ext cx="242840" cy="37089"/>
        </a:xfrm>
        <a:custGeom>
          <a:avLst/>
          <a:gdLst/>
          <a:ahLst/>
          <a:cxnLst/>
          <a:rect l="0" t="0" r="0" b="0"/>
          <a:pathLst>
            <a:path>
              <a:moveTo>
                <a:pt x="0" y="18544"/>
              </a:moveTo>
              <a:lnTo>
                <a:pt x="242840" y="185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110503" y="2320798"/>
        <a:ext cx="12142" cy="12142"/>
      </dsp:txXfrm>
    </dsp:sp>
    <dsp:sp modelId="{CA4EA8C2-F79D-4C85-BE4C-F7AED8DF54D2}">
      <dsp:nvSpPr>
        <dsp:cNvPr id="0" name=""/>
        <dsp:cNvSpPr/>
      </dsp:nvSpPr>
      <dsp:spPr>
        <a:xfrm>
          <a:off x="3244215" y="457209"/>
          <a:ext cx="1751137" cy="17482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Truth-Seeking</a:t>
          </a:r>
        </a:p>
      </dsp:txBody>
      <dsp:txXfrm>
        <a:off x="3500663" y="713234"/>
        <a:ext cx="1238241" cy="1236195"/>
      </dsp:txXfrm>
    </dsp:sp>
    <dsp:sp modelId="{36FC4DE1-B184-4B0D-B5DF-1A34F88C2861}">
      <dsp:nvSpPr>
        <dsp:cNvPr id="0" name=""/>
        <dsp:cNvSpPr/>
      </dsp:nvSpPr>
      <dsp:spPr>
        <a:xfrm rot="1574789">
          <a:off x="4880282" y="3540346"/>
          <a:ext cx="537248" cy="37089"/>
        </a:xfrm>
        <a:custGeom>
          <a:avLst/>
          <a:gdLst/>
          <a:ahLst/>
          <a:cxnLst/>
          <a:rect l="0" t="0" r="0" b="0"/>
          <a:pathLst>
            <a:path>
              <a:moveTo>
                <a:pt x="0" y="18544"/>
              </a:moveTo>
              <a:lnTo>
                <a:pt x="537248" y="185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35475" y="3545460"/>
        <a:ext cx="26862" cy="26862"/>
      </dsp:txXfrm>
    </dsp:sp>
    <dsp:sp modelId="{74CB49B2-3158-4986-BFFA-840E89A25008}">
      <dsp:nvSpPr>
        <dsp:cNvPr id="0" name=""/>
        <dsp:cNvSpPr/>
      </dsp:nvSpPr>
      <dsp:spPr>
        <a:xfrm>
          <a:off x="5301610" y="3200392"/>
          <a:ext cx="1711449" cy="17114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Healthy Skepticism</a:t>
          </a:r>
        </a:p>
      </dsp:txBody>
      <dsp:txXfrm>
        <a:off x="5552246" y="3451028"/>
        <a:ext cx="1210177" cy="1210177"/>
      </dsp:txXfrm>
    </dsp:sp>
    <dsp:sp modelId="{9AE1D8EF-53E9-44C3-84F1-6DEE267604C6}">
      <dsp:nvSpPr>
        <dsp:cNvPr id="0" name=""/>
        <dsp:cNvSpPr/>
      </dsp:nvSpPr>
      <dsp:spPr>
        <a:xfrm rot="20176928">
          <a:off x="4925405" y="2570951"/>
          <a:ext cx="468253" cy="37089"/>
        </a:xfrm>
        <a:custGeom>
          <a:avLst/>
          <a:gdLst/>
          <a:ahLst/>
          <a:cxnLst/>
          <a:rect l="0" t="0" r="0" b="0"/>
          <a:pathLst>
            <a:path>
              <a:moveTo>
                <a:pt x="0" y="18544"/>
              </a:moveTo>
              <a:lnTo>
                <a:pt x="468253" y="185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47825" y="2577790"/>
        <a:ext cx="23412" cy="23412"/>
      </dsp:txXfrm>
    </dsp:sp>
    <dsp:sp modelId="{76CA8C8B-D786-41A1-8DED-AF9377BC52E9}">
      <dsp:nvSpPr>
        <dsp:cNvPr id="0" name=""/>
        <dsp:cNvSpPr/>
      </dsp:nvSpPr>
      <dsp:spPr>
        <a:xfrm>
          <a:off x="5301607" y="1295397"/>
          <a:ext cx="1711449" cy="17114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Tracking Reasoning</a:t>
          </a:r>
        </a:p>
      </dsp:txBody>
      <dsp:txXfrm>
        <a:off x="5552243" y="1546033"/>
        <a:ext cx="1210177" cy="1210177"/>
      </dsp:txXfrm>
    </dsp:sp>
    <dsp:sp modelId="{1AB89A0B-2045-4A74-8249-26D6D74C1414}">
      <dsp:nvSpPr>
        <dsp:cNvPr id="0" name=""/>
        <dsp:cNvSpPr/>
      </dsp:nvSpPr>
      <dsp:spPr>
        <a:xfrm rot="12412638">
          <a:off x="2774092" y="2499846"/>
          <a:ext cx="587532" cy="37089"/>
        </a:xfrm>
        <a:custGeom>
          <a:avLst/>
          <a:gdLst/>
          <a:ahLst/>
          <a:cxnLst/>
          <a:rect l="0" t="0" r="0" b="0"/>
          <a:pathLst>
            <a:path>
              <a:moveTo>
                <a:pt x="0" y="18544"/>
              </a:moveTo>
              <a:lnTo>
                <a:pt x="587532" y="185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053170" y="2503702"/>
        <a:ext cx="29376" cy="29376"/>
      </dsp:txXfrm>
    </dsp:sp>
    <dsp:sp modelId="{6FA3B2C2-B2FF-445B-BBB7-1CD153041664}">
      <dsp:nvSpPr>
        <dsp:cNvPr id="0" name=""/>
        <dsp:cNvSpPr/>
      </dsp:nvSpPr>
      <dsp:spPr>
        <a:xfrm>
          <a:off x="1186815" y="1143003"/>
          <a:ext cx="1711449" cy="17114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Attentive Listening</a:t>
          </a:r>
        </a:p>
      </dsp:txBody>
      <dsp:txXfrm>
        <a:off x="1437451" y="1393639"/>
        <a:ext cx="1210177" cy="1210177"/>
      </dsp:txXfrm>
    </dsp:sp>
    <dsp:sp modelId="{8A748DEE-E0E4-419D-8440-3ED619A6C50F}">
      <dsp:nvSpPr>
        <dsp:cNvPr id="0" name=""/>
        <dsp:cNvSpPr/>
      </dsp:nvSpPr>
      <dsp:spPr>
        <a:xfrm rot="9482574">
          <a:off x="2835093" y="3457441"/>
          <a:ext cx="438761" cy="37089"/>
        </a:xfrm>
        <a:custGeom>
          <a:avLst/>
          <a:gdLst/>
          <a:ahLst/>
          <a:cxnLst/>
          <a:rect l="0" t="0" r="0" b="0"/>
          <a:pathLst>
            <a:path>
              <a:moveTo>
                <a:pt x="0" y="18544"/>
              </a:moveTo>
              <a:lnTo>
                <a:pt x="438761" y="185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043505" y="3465017"/>
        <a:ext cx="21938" cy="21938"/>
      </dsp:txXfrm>
    </dsp:sp>
    <dsp:sp modelId="{D21CC095-BE4F-4E3F-969E-8C24208E4B04}">
      <dsp:nvSpPr>
        <dsp:cNvPr id="0" name=""/>
        <dsp:cNvSpPr/>
      </dsp:nvSpPr>
      <dsp:spPr>
        <a:xfrm>
          <a:off x="1186814" y="3048002"/>
          <a:ext cx="1731627" cy="16637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Open-Mindedness</a:t>
          </a:r>
        </a:p>
      </dsp:txBody>
      <dsp:txXfrm>
        <a:off x="1440405" y="3291655"/>
        <a:ext cx="1224445" cy="1176462"/>
      </dsp:txXfrm>
    </dsp:sp>
    <dsp:sp modelId="{8BBD94D3-3BA9-4F66-B9AD-3B9905CB21C8}">
      <dsp:nvSpPr>
        <dsp:cNvPr id="0" name=""/>
        <dsp:cNvSpPr/>
      </dsp:nvSpPr>
      <dsp:spPr>
        <a:xfrm rot="5261982">
          <a:off x="4097302" y="3673214"/>
          <a:ext cx="85551" cy="37089"/>
        </a:xfrm>
        <a:custGeom>
          <a:avLst/>
          <a:gdLst/>
          <a:ahLst/>
          <a:cxnLst/>
          <a:rect l="0" t="0" r="0" b="0"/>
          <a:pathLst>
            <a:path>
              <a:moveTo>
                <a:pt x="0" y="18544"/>
              </a:moveTo>
              <a:lnTo>
                <a:pt x="85551" y="185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137938" y="3689621"/>
        <a:ext cx="4277" cy="4277"/>
      </dsp:txXfrm>
    </dsp:sp>
    <dsp:sp modelId="{B766CC65-D5DF-46B7-93C3-669584B444CF}">
      <dsp:nvSpPr>
        <dsp:cNvPr id="0" name=""/>
        <dsp:cNvSpPr/>
      </dsp:nvSpPr>
      <dsp:spPr>
        <a:xfrm>
          <a:off x="3320416" y="3733811"/>
          <a:ext cx="1711449" cy="17114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Case-Making</a:t>
          </a:r>
        </a:p>
      </dsp:txBody>
      <dsp:txXfrm>
        <a:off x="3571052" y="3984447"/>
        <a:ext cx="1210177" cy="121017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9DBF7-9685-4454-9AD3-A5F800F54394}"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8D9B1-A6FC-46FC-8802-140FD20ABD86}" type="slidenum">
              <a:rPr lang="en-US" smtClean="0"/>
              <a:t>‹#›</a:t>
            </a:fld>
            <a:endParaRPr lang="en-US"/>
          </a:p>
        </p:txBody>
      </p:sp>
    </p:spTree>
    <p:extLst>
      <p:ext uri="{BB962C8B-B14F-4D97-AF65-F5344CB8AC3E}">
        <p14:creationId xmlns:p14="http://schemas.microsoft.com/office/powerpoint/2010/main" val="3990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3:00 PM - 3:40 PM</a:t>
            </a:r>
          </a:p>
        </p:txBody>
      </p:sp>
      <p:sp>
        <p:nvSpPr>
          <p:cNvPr id="4" name="Slide Number Placeholder 3"/>
          <p:cNvSpPr>
            <a:spLocks noGrp="1"/>
          </p:cNvSpPr>
          <p:nvPr>
            <p:ph type="sldNum" sz="quarter" idx="5"/>
          </p:nvPr>
        </p:nvSpPr>
        <p:spPr/>
        <p:txBody>
          <a:bodyPr/>
          <a:lstStyle/>
          <a:p>
            <a:fld id="{37D8D9B1-A6FC-46FC-8802-140FD20ABD86}" type="slidenum">
              <a:rPr lang="en-US" smtClean="0"/>
              <a:t>1</a:t>
            </a:fld>
            <a:endParaRPr lang="en-US"/>
          </a:p>
        </p:txBody>
      </p:sp>
    </p:spTree>
    <p:extLst>
      <p:ext uri="{BB962C8B-B14F-4D97-AF65-F5344CB8AC3E}">
        <p14:creationId xmlns:p14="http://schemas.microsoft.com/office/powerpoint/2010/main" val="533523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defTabSz="914266"/>
            <a:r>
              <a:rPr lang="en-US" sz="1600" dirty="0">
                <a:latin typeface="Arial" panose="020B0604020202020204" pitchFamily="34" charset="0"/>
                <a:cs typeface="Arial" panose="020B0604020202020204" pitchFamily="34" charset="0"/>
              </a:rPr>
              <a:t>Within controversy and conflict (characteristics of a debate) there are elements of disagreement, argumentation, and rebuttal that could result in individuals disliking each other and could create difficulties in establishing good relationships. They seem, however to have the opposite effect. </a:t>
            </a:r>
          </a:p>
          <a:p>
            <a:endParaRPr lang="en-US" dirty="0"/>
          </a:p>
        </p:txBody>
      </p:sp>
      <p:sp>
        <p:nvSpPr>
          <p:cNvPr id="4" name="Slide Number Placeholder 3"/>
          <p:cNvSpPr>
            <a:spLocks noGrp="1"/>
          </p:cNvSpPr>
          <p:nvPr>
            <p:ph type="sldNum" sz="quarter" idx="10"/>
          </p:nvPr>
        </p:nvSpPr>
        <p:spPr/>
        <p:txBody>
          <a:bodyPr/>
          <a:lstStyle/>
          <a:p>
            <a:fld id="{79173EAC-B789-4D9F-AA65-EAC6FCC6B74D}" type="slidenum">
              <a:rPr lang="en-US" altLang="en-US" smtClean="0"/>
              <a:pPr/>
              <a:t>13</a:t>
            </a:fld>
            <a:endParaRPr lang="en-US" altLang="en-US" dirty="0"/>
          </a:p>
        </p:txBody>
      </p:sp>
    </p:spTree>
    <p:extLst>
      <p:ext uri="{BB962C8B-B14F-4D97-AF65-F5344CB8AC3E}">
        <p14:creationId xmlns:p14="http://schemas.microsoft.com/office/powerpoint/2010/main" val="3601486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a:defRPr/>
            </a:pPr>
            <a:r>
              <a:rPr lang="en-US" altLang="en-US" sz="1400" dirty="0">
                <a:latin typeface="Arial" panose="020B0604020202020204" pitchFamily="34" charset="0"/>
                <a:cs typeface="Arial" panose="020B0604020202020204" pitchFamily="34" charset="0"/>
              </a:rPr>
              <a:t>The learning outcomes are very straightforward and measurable which is another thing that attracted me to the technique. The idea of multiple perspectives was also something I have been wrestling with as an educator for a very long time. In my experiences with one shot library sessions the norm is faculty assigning a research paper where students have to pick a topic, usually one that has multiple perspectives, find sources, read the sources and then either write a paper or create an annotated bibliography. Many students select something they have a firm opinion on and are very reluctant to spend any time at all seeking out and evaluating perspectives and reasoning that runs counter to their own. As a result they never have to wrestle with cognitive conflict, something that some studies have concluded is essential in helping students overcome confirmation bias.  </a:t>
            </a:r>
          </a:p>
          <a:p>
            <a:endParaRPr lang="en-US" dirty="0"/>
          </a:p>
        </p:txBody>
      </p:sp>
      <p:sp>
        <p:nvSpPr>
          <p:cNvPr id="4" name="Slide Number Placeholder 3"/>
          <p:cNvSpPr>
            <a:spLocks noGrp="1"/>
          </p:cNvSpPr>
          <p:nvPr>
            <p:ph type="sldNum" sz="quarter" idx="10"/>
          </p:nvPr>
        </p:nvSpPr>
        <p:spPr/>
        <p:txBody>
          <a:bodyPr/>
          <a:lstStyle/>
          <a:p>
            <a:fld id="{79173EAC-B789-4D9F-AA65-EAC6FCC6B74D}" type="slidenum">
              <a:rPr lang="en-US" altLang="en-US" smtClean="0"/>
              <a:pPr/>
              <a:t>14</a:t>
            </a:fld>
            <a:endParaRPr lang="en-US" altLang="en-US" dirty="0"/>
          </a:p>
        </p:txBody>
      </p:sp>
    </p:spTree>
    <p:extLst>
      <p:ext uri="{BB962C8B-B14F-4D97-AF65-F5344CB8AC3E}">
        <p14:creationId xmlns:p14="http://schemas.microsoft.com/office/powerpoint/2010/main" val="69621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266" rtl="0" eaLnBrk="1" fontAlgn="base" latinLnBrk="0" hangingPunct="1">
              <a:lnSpc>
                <a:spcPct val="100000"/>
              </a:lnSpc>
              <a:spcBef>
                <a:spcPct val="30000"/>
              </a:spcBef>
              <a:spcAft>
                <a:spcPct val="0"/>
              </a:spcAft>
              <a:buClrTx/>
              <a:buSzTx/>
              <a:buFontTx/>
              <a:buNone/>
              <a:tabLst/>
              <a:defRPr/>
            </a:pPr>
            <a:r>
              <a:rPr lang="en-US" sz="1400" dirty="0">
                <a:latin typeface="Arial" panose="020B0604020202020204" pitchFamily="34" charset="0"/>
                <a:ea typeface="Calibri" panose="020F0502020204030204" pitchFamily="34" charset="0"/>
                <a:cs typeface="Arial" panose="020B0604020202020204" pitchFamily="34" charset="0"/>
              </a:rPr>
              <a:t>Critical thinking (CT) is commonly defined as a metacognitive process, consisting of a number of cognitive skills (e.g. analysis, evaluation and inference) and a variety of personal dispositions (e.g. open-mindedness, inquisitiveness and skepticism), that, when used appropriately, increases the chances of producing a logical solution to a problem or a valid conclusion to an argument. SAC is a process that strives to help in this case students acquire the above dispositions. </a:t>
            </a:r>
            <a:r>
              <a:rPr lang="en-US" sz="1400" dirty="0">
                <a:latin typeface="Arial" panose="020B0604020202020204" pitchFamily="34" charset="0"/>
                <a:cs typeface="Arial" panose="020B0604020202020204" pitchFamily="34" charset="0"/>
              </a:rPr>
              <a:t>Briefly, the technique involves a form of cooperative debate where groups of 4 are assigned or select a controversial topic to discuss. The two pairs take turns advocating for each side of the issue before coming together as a group to reach a consensus on the topic. From this point on I will refer to structured academic controversy as SAC.</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SAC has a nearly 40-year history with David W. Johnson and Roger T. Johnson being the most prominent scholars in the field publishing hundreds of articles, and dozens of books and book chapters. </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173EAC-B789-4D9F-AA65-EAC6FCC6B74D}" type="slidenum">
              <a:rPr lang="en-US" altLang="en-US" smtClean="0"/>
              <a:pPr/>
              <a:t>15</a:t>
            </a:fld>
            <a:endParaRPr lang="en-US" altLang="en-US" dirty="0"/>
          </a:p>
        </p:txBody>
      </p:sp>
    </p:spTree>
    <p:extLst>
      <p:ext uri="{BB962C8B-B14F-4D97-AF65-F5344CB8AC3E}">
        <p14:creationId xmlns:p14="http://schemas.microsoft.com/office/powerpoint/2010/main" val="327337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defTabSz="914266"/>
            <a:r>
              <a:rPr lang="en-US" sz="1400" dirty="0">
                <a:latin typeface="Arial" panose="020B0604020202020204" pitchFamily="34" charset="0"/>
                <a:cs typeface="Arial" panose="020B0604020202020204" pitchFamily="34" charset="0"/>
              </a:rPr>
              <a:t>After experimenting informally with SAC in three for credit library courses in the Spring of 2018 I expressed to a college in the philosophy department that students were struggling keeping their reasoning and arguments in order and the exercise very often suffered as a result. She suggested using some for of argument mapping to help them stay on track. </a:t>
            </a:r>
          </a:p>
          <a:p>
            <a:pPr defTabSz="914266"/>
            <a:endParaRPr lang="en-US" sz="1400" dirty="0">
              <a:latin typeface="Arial" panose="020B0604020202020204" pitchFamily="34" charset="0"/>
              <a:cs typeface="Arial" panose="020B0604020202020204" pitchFamily="34" charset="0"/>
            </a:endParaRPr>
          </a:p>
          <a:p>
            <a:pPr defTabSz="914266"/>
            <a:r>
              <a:rPr lang="en-US" sz="1400" dirty="0">
                <a:latin typeface="Arial" panose="020B0604020202020204" pitchFamily="34" charset="0"/>
                <a:cs typeface="Arial" panose="020B0604020202020204" pitchFamily="34" charset="0"/>
              </a:rPr>
              <a:t>Argument mapping is a way to visually show the logical structure of arguments. You break up an argument into its constituent claims, and use lines, boxes, colors and location to indicate the relationships between the various parts. The resulting map allows us to see exactly how each part of an argument is related to every other part. Argument maps tend to be very philosophical to argue complex ideas like “If you let somebody die is it the same as killing somebody?” I brought the idea into my structured academic controversy experience to serve as an organizing component that students use to help keep track of the various arguments they are encountering as they gather research during the days after the initial SAC activity.</a:t>
            </a:r>
            <a:endParaRPr lang="en-US" alt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9173EAC-B789-4D9F-AA65-EAC6FCC6B74D}" type="slidenum">
              <a:rPr lang="en-US" altLang="en-US" smtClean="0"/>
              <a:pPr/>
              <a:t>16</a:t>
            </a:fld>
            <a:endParaRPr lang="en-US" altLang="en-US" dirty="0"/>
          </a:p>
        </p:txBody>
      </p:sp>
    </p:spTree>
    <p:extLst>
      <p:ext uri="{BB962C8B-B14F-4D97-AF65-F5344CB8AC3E}">
        <p14:creationId xmlns:p14="http://schemas.microsoft.com/office/powerpoint/2010/main" val="774691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a:lnSpc>
                <a:spcPct val="90000"/>
              </a:lnSpc>
              <a:buFont typeface="Wingdings" panose="05000000000000000000" pitchFamily="2" charset="2"/>
              <a:buNone/>
              <a:defRPr/>
            </a:pPr>
            <a:r>
              <a:rPr lang="en-US" altLang="en-US" sz="1400" dirty="0">
                <a:latin typeface="Arial" panose="020B0604020202020204" pitchFamily="34" charset="0"/>
                <a:cs typeface="Arial" panose="020B0604020202020204" pitchFamily="34" charset="0"/>
              </a:rPr>
              <a:t>So, by infusing argument mapping students had a visual representation of multiple perspectives on a controversial issue and arguments for and against them. Even if they do not agree with a perspective they can’t simply dismiss it. As part of the argument map the reasoning behind all of the perspectives must be weighed. </a:t>
            </a:r>
          </a:p>
          <a:p>
            <a:pPr>
              <a:lnSpc>
                <a:spcPct val="90000"/>
              </a:lnSpc>
              <a:buFont typeface="Wingdings" panose="05000000000000000000" pitchFamily="2" charset="2"/>
              <a:buChar char="ü"/>
              <a:defRPr/>
            </a:pPr>
            <a:endParaRPr lang="en-US" altLang="en-US" sz="14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ü"/>
              <a:defRPr/>
            </a:pPr>
            <a:r>
              <a:rPr lang="en-US" altLang="en-US" sz="1400" dirty="0">
                <a:latin typeface="Arial" panose="020B0604020202020204" pitchFamily="34" charset="0"/>
                <a:cs typeface="Arial" panose="020B0604020202020204" pitchFamily="34" charset="0"/>
              </a:rPr>
              <a:t>Mastery of the argument schema (difference between support, objection, rebuttal, etc.).</a:t>
            </a:r>
            <a:br>
              <a:rPr lang="en-US" altLang="en-US" sz="1400" dirty="0">
                <a:latin typeface="Arial" panose="020B0604020202020204" pitchFamily="34" charset="0"/>
                <a:cs typeface="Arial" panose="020B0604020202020204" pitchFamily="34" charset="0"/>
              </a:rPr>
            </a:br>
            <a:endParaRPr lang="en-US" altLang="en-US" sz="14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ü"/>
              <a:defRPr/>
            </a:pPr>
            <a:r>
              <a:rPr lang="en-US" altLang="en-US" sz="1400" dirty="0">
                <a:latin typeface="Arial" panose="020B0604020202020204" pitchFamily="34" charset="0"/>
                <a:cs typeface="Arial" panose="020B0604020202020204" pitchFamily="34" charset="0"/>
              </a:rPr>
              <a:t>Familiarity with a conceptual tool that can be used for deliberation.</a:t>
            </a:r>
            <a:br>
              <a:rPr lang="en-US" altLang="en-US" sz="1400" dirty="0">
                <a:latin typeface="Arial" panose="020B0604020202020204" pitchFamily="34" charset="0"/>
                <a:cs typeface="Arial" panose="020B0604020202020204" pitchFamily="34" charset="0"/>
              </a:rPr>
            </a:br>
            <a:endParaRPr lang="en-US" altLang="en-US" sz="14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ü"/>
              <a:defRPr/>
            </a:pPr>
            <a:r>
              <a:rPr lang="en-US" altLang="en-US" sz="1400" dirty="0">
                <a:latin typeface="Arial" panose="020B0604020202020204" pitchFamily="34" charset="0"/>
                <a:cs typeface="Arial" panose="020B0604020202020204" pitchFamily="34" charset="0"/>
              </a:rPr>
              <a:t>Cultivation of a method for weighing reasoning</a:t>
            </a:r>
            <a:br>
              <a:rPr lang="en-US" altLang="en-US" sz="1400" dirty="0">
                <a:latin typeface="Arial" panose="020B0604020202020204" pitchFamily="34" charset="0"/>
                <a:cs typeface="Arial" panose="020B0604020202020204" pitchFamily="34" charset="0"/>
              </a:rPr>
            </a:br>
            <a:endParaRPr lang="en-US" altLang="en-US" sz="14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ü"/>
              <a:defRPr/>
            </a:pPr>
            <a:r>
              <a:rPr lang="en-US" altLang="en-US" sz="1400" dirty="0">
                <a:latin typeface="Arial" panose="020B0604020202020204" pitchFamily="34" charset="0"/>
                <a:cs typeface="Arial" panose="020B0604020202020204" pitchFamily="34" charset="0"/>
              </a:rPr>
              <a:t>Acquaintance with a method for collaborative reasoning and decision-making. </a:t>
            </a:r>
          </a:p>
          <a:p>
            <a:endParaRPr lang="en-US" dirty="0"/>
          </a:p>
        </p:txBody>
      </p:sp>
      <p:sp>
        <p:nvSpPr>
          <p:cNvPr id="4" name="Slide Number Placeholder 3"/>
          <p:cNvSpPr>
            <a:spLocks noGrp="1"/>
          </p:cNvSpPr>
          <p:nvPr>
            <p:ph type="sldNum" sz="quarter" idx="10"/>
          </p:nvPr>
        </p:nvSpPr>
        <p:spPr/>
        <p:txBody>
          <a:bodyPr/>
          <a:lstStyle/>
          <a:p>
            <a:fld id="{79173EAC-B789-4D9F-AA65-EAC6FCC6B74D}" type="slidenum">
              <a:rPr lang="en-US" altLang="en-US" smtClean="0"/>
              <a:pPr/>
              <a:t>17</a:t>
            </a:fld>
            <a:endParaRPr lang="en-US" altLang="en-US" dirty="0"/>
          </a:p>
        </p:txBody>
      </p:sp>
    </p:spTree>
    <p:extLst>
      <p:ext uri="{BB962C8B-B14F-4D97-AF65-F5344CB8AC3E}">
        <p14:creationId xmlns:p14="http://schemas.microsoft.com/office/powerpoint/2010/main" val="2998905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73EAC-B789-4D9F-AA65-EAC6FCC6B74D}" type="slidenum">
              <a:rPr lang="en-US" altLang="en-US" smtClean="0"/>
              <a:pPr/>
              <a:t>20</a:t>
            </a:fld>
            <a:endParaRPr lang="en-US" altLang="en-US" dirty="0"/>
          </a:p>
        </p:txBody>
      </p:sp>
    </p:spTree>
    <p:extLst>
      <p:ext uri="{BB962C8B-B14F-4D97-AF65-F5344CB8AC3E}">
        <p14:creationId xmlns:p14="http://schemas.microsoft.com/office/powerpoint/2010/main" val="1657027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D8D9B1-A6FC-46FC-8802-140FD20ABD86}" type="slidenum">
              <a:rPr lang="en-US" smtClean="0"/>
              <a:t>21</a:t>
            </a:fld>
            <a:endParaRPr lang="en-US"/>
          </a:p>
        </p:txBody>
      </p:sp>
    </p:spTree>
    <p:extLst>
      <p:ext uri="{BB962C8B-B14F-4D97-AF65-F5344CB8AC3E}">
        <p14:creationId xmlns:p14="http://schemas.microsoft.com/office/powerpoint/2010/main" val="409556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8D9B1-A6FC-46FC-8802-140FD20ABD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56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is Dona</a:t>
            </a:r>
          </a:p>
          <a:p>
            <a:r>
              <a:rPr lang="en-US" dirty="0"/>
              <a:t>2 is Rob</a:t>
            </a:r>
          </a:p>
          <a:p>
            <a:r>
              <a:rPr lang="en-US" dirty="0"/>
              <a:t>3 is Dave</a:t>
            </a:r>
          </a:p>
          <a:p>
            <a:r>
              <a:rPr lang="en-US" dirty="0"/>
              <a:t>4 is Erin</a:t>
            </a:r>
          </a:p>
        </p:txBody>
      </p:sp>
      <p:sp>
        <p:nvSpPr>
          <p:cNvPr id="4" name="Slide Number Placeholder 3"/>
          <p:cNvSpPr>
            <a:spLocks noGrp="1"/>
          </p:cNvSpPr>
          <p:nvPr>
            <p:ph type="sldNum" sz="quarter" idx="5"/>
          </p:nvPr>
        </p:nvSpPr>
        <p:spPr/>
        <p:txBody>
          <a:bodyPr/>
          <a:lstStyle/>
          <a:p>
            <a:fld id="{37D8D9B1-A6FC-46FC-8802-140FD20ABD86}" type="slidenum">
              <a:rPr lang="en-US" smtClean="0"/>
              <a:t>3</a:t>
            </a:fld>
            <a:endParaRPr lang="en-US"/>
          </a:p>
        </p:txBody>
      </p:sp>
    </p:spTree>
    <p:extLst>
      <p:ext uri="{BB962C8B-B14F-4D97-AF65-F5344CB8AC3E}">
        <p14:creationId xmlns:p14="http://schemas.microsoft.com/office/powerpoint/2010/main" val="410420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D8D9B1-A6FC-46FC-8802-140FD20ABD86}" type="slidenum">
              <a:rPr lang="en-US" smtClean="0"/>
              <a:t>4</a:t>
            </a:fld>
            <a:endParaRPr lang="en-US"/>
          </a:p>
        </p:txBody>
      </p:sp>
    </p:spTree>
    <p:extLst>
      <p:ext uri="{BB962C8B-B14F-4D97-AF65-F5344CB8AC3E}">
        <p14:creationId xmlns:p14="http://schemas.microsoft.com/office/powerpoint/2010/main" val="350186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8D9B1-A6FC-46FC-8802-140FD20ABD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12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8D9B1-A6FC-46FC-8802-140FD20ABD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220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D8D9B1-A6FC-46FC-8802-140FD20ABD86}" type="slidenum">
              <a:rPr lang="en-US" smtClean="0"/>
              <a:t>7</a:t>
            </a:fld>
            <a:endParaRPr lang="en-US"/>
          </a:p>
        </p:txBody>
      </p:sp>
    </p:spTree>
    <p:extLst>
      <p:ext uri="{BB962C8B-B14F-4D97-AF65-F5344CB8AC3E}">
        <p14:creationId xmlns:p14="http://schemas.microsoft.com/office/powerpoint/2010/main" val="254049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D8D9B1-A6FC-46FC-8802-140FD20ABD86}" type="slidenum">
              <a:rPr lang="en-US" smtClean="0"/>
              <a:t>8</a:t>
            </a:fld>
            <a:endParaRPr lang="en-US"/>
          </a:p>
        </p:txBody>
      </p:sp>
    </p:spTree>
    <p:extLst>
      <p:ext uri="{BB962C8B-B14F-4D97-AF65-F5344CB8AC3E}">
        <p14:creationId xmlns:p14="http://schemas.microsoft.com/office/powerpoint/2010/main" val="2832889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8D9B1-A6FC-46FC-8802-140FD20ABD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040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0D1A9-4669-A733-A207-B78C0115B4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5E7753-6FC8-ACB9-0196-7D0D67579D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7337BB-1D0B-B6D5-29B0-77171BE923C8}"/>
              </a:ext>
            </a:extLst>
          </p:cNvPr>
          <p:cNvSpPr>
            <a:spLocks noGrp="1"/>
          </p:cNvSpPr>
          <p:nvPr>
            <p:ph type="dt" sz="half" idx="10"/>
          </p:nvPr>
        </p:nvSpPr>
        <p:spPr/>
        <p:txBody>
          <a:bodyPr/>
          <a:lstStyle/>
          <a:p>
            <a:fld id="{02B5EF42-32D2-40EA-9163-D3CDC733F8CC}" type="datetimeFigureOut">
              <a:rPr lang="en-US" smtClean="0"/>
              <a:t>1/17/2024</a:t>
            </a:fld>
            <a:endParaRPr lang="en-US"/>
          </a:p>
        </p:txBody>
      </p:sp>
      <p:sp>
        <p:nvSpPr>
          <p:cNvPr id="5" name="Footer Placeholder 4">
            <a:extLst>
              <a:ext uri="{FF2B5EF4-FFF2-40B4-BE49-F238E27FC236}">
                <a16:creationId xmlns:a16="http://schemas.microsoft.com/office/drawing/2014/main" id="{CCCD66E1-58D9-8884-47C9-019EA107B2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91974-C1B4-C806-70EF-D5A0252346D3}"/>
              </a:ext>
            </a:extLst>
          </p:cNvPr>
          <p:cNvSpPr>
            <a:spLocks noGrp="1"/>
          </p:cNvSpPr>
          <p:nvPr>
            <p:ph type="sldNum" sz="quarter" idx="12"/>
          </p:nvPr>
        </p:nvSpPr>
        <p:spPr/>
        <p:txBody>
          <a:bodyPr/>
          <a:lstStyle/>
          <a:p>
            <a:fld id="{0DD8D46C-6EBA-4933-A5DA-943BBB2039EE}" type="slidenum">
              <a:rPr lang="en-US" smtClean="0"/>
              <a:t>‹#›</a:t>
            </a:fld>
            <a:endParaRPr lang="en-US"/>
          </a:p>
        </p:txBody>
      </p:sp>
    </p:spTree>
    <p:extLst>
      <p:ext uri="{BB962C8B-B14F-4D97-AF65-F5344CB8AC3E}">
        <p14:creationId xmlns:p14="http://schemas.microsoft.com/office/powerpoint/2010/main" val="202300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1FE3D-79C9-DB7C-5B38-E09640E9F8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983F7C-A925-3E0B-B753-7AAD2BB302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EF0AC-D405-285D-45C0-16DE5E9A7C71}"/>
              </a:ext>
            </a:extLst>
          </p:cNvPr>
          <p:cNvSpPr>
            <a:spLocks noGrp="1"/>
          </p:cNvSpPr>
          <p:nvPr>
            <p:ph type="dt" sz="half" idx="10"/>
          </p:nvPr>
        </p:nvSpPr>
        <p:spPr/>
        <p:txBody>
          <a:bodyPr/>
          <a:lstStyle/>
          <a:p>
            <a:fld id="{02B5EF42-32D2-40EA-9163-D3CDC733F8CC}" type="datetimeFigureOut">
              <a:rPr lang="en-US" smtClean="0"/>
              <a:t>1/17/2024</a:t>
            </a:fld>
            <a:endParaRPr lang="en-US"/>
          </a:p>
        </p:txBody>
      </p:sp>
      <p:sp>
        <p:nvSpPr>
          <p:cNvPr id="5" name="Footer Placeholder 4">
            <a:extLst>
              <a:ext uri="{FF2B5EF4-FFF2-40B4-BE49-F238E27FC236}">
                <a16:creationId xmlns:a16="http://schemas.microsoft.com/office/drawing/2014/main" id="{17550785-716D-4B7A-E013-DE70A0E71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2BD2A-E1CD-3B94-1064-9B3233DAD3E2}"/>
              </a:ext>
            </a:extLst>
          </p:cNvPr>
          <p:cNvSpPr>
            <a:spLocks noGrp="1"/>
          </p:cNvSpPr>
          <p:nvPr>
            <p:ph type="sldNum" sz="quarter" idx="12"/>
          </p:nvPr>
        </p:nvSpPr>
        <p:spPr/>
        <p:txBody>
          <a:bodyPr/>
          <a:lstStyle/>
          <a:p>
            <a:fld id="{0DD8D46C-6EBA-4933-A5DA-943BBB2039EE}" type="slidenum">
              <a:rPr lang="en-US" smtClean="0"/>
              <a:t>‹#›</a:t>
            </a:fld>
            <a:endParaRPr lang="en-US"/>
          </a:p>
        </p:txBody>
      </p:sp>
    </p:spTree>
    <p:extLst>
      <p:ext uri="{BB962C8B-B14F-4D97-AF65-F5344CB8AC3E}">
        <p14:creationId xmlns:p14="http://schemas.microsoft.com/office/powerpoint/2010/main" val="395962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B24463-85F8-1851-78DF-9F16832BEC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9F2DCA-3B01-E145-832D-30802DBCCE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00F42-25FB-3220-5F7F-ABE318591F85}"/>
              </a:ext>
            </a:extLst>
          </p:cNvPr>
          <p:cNvSpPr>
            <a:spLocks noGrp="1"/>
          </p:cNvSpPr>
          <p:nvPr>
            <p:ph type="dt" sz="half" idx="10"/>
          </p:nvPr>
        </p:nvSpPr>
        <p:spPr/>
        <p:txBody>
          <a:bodyPr/>
          <a:lstStyle/>
          <a:p>
            <a:fld id="{02B5EF42-32D2-40EA-9163-D3CDC733F8CC}" type="datetimeFigureOut">
              <a:rPr lang="en-US" smtClean="0"/>
              <a:t>1/17/2024</a:t>
            </a:fld>
            <a:endParaRPr lang="en-US"/>
          </a:p>
        </p:txBody>
      </p:sp>
      <p:sp>
        <p:nvSpPr>
          <p:cNvPr id="5" name="Footer Placeholder 4">
            <a:extLst>
              <a:ext uri="{FF2B5EF4-FFF2-40B4-BE49-F238E27FC236}">
                <a16:creationId xmlns:a16="http://schemas.microsoft.com/office/drawing/2014/main" id="{B6A1C0FE-F436-A7AE-970F-CE2A98DBC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FB9-2ADD-8535-54CC-02E78E67F5C6}"/>
              </a:ext>
            </a:extLst>
          </p:cNvPr>
          <p:cNvSpPr>
            <a:spLocks noGrp="1"/>
          </p:cNvSpPr>
          <p:nvPr>
            <p:ph type="sldNum" sz="quarter" idx="12"/>
          </p:nvPr>
        </p:nvSpPr>
        <p:spPr/>
        <p:txBody>
          <a:bodyPr/>
          <a:lstStyle/>
          <a:p>
            <a:fld id="{0DD8D46C-6EBA-4933-A5DA-943BBB2039EE}" type="slidenum">
              <a:rPr lang="en-US" smtClean="0"/>
              <a:t>‹#›</a:t>
            </a:fld>
            <a:endParaRPr lang="en-US"/>
          </a:p>
        </p:txBody>
      </p:sp>
    </p:spTree>
    <p:extLst>
      <p:ext uri="{BB962C8B-B14F-4D97-AF65-F5344CB8AC3E}">
        <p14:creationId xmlns:p14="http://schemas.microsoft.com/office/powerpoint/2010/main" val="280540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6D89-47AC-777F-4816-21C8A2F802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F00420-0CAD-B57F-741F-AE8C946C0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91665-FED1-DC74-6AC5-FBE466479C91}"/>
              </a:ext>
            </a:extLst>
          </p:cNvPr>
          <p:cNvSpPr>
            <a:spLocks noGrp="1"/>
          </p:cNvSpPr>
          <p:nvPr>
            <p:ph type="dt" sz="half" idx="10"/>
          </p:nvPr>
        </p:nvSpPr>
        <p:spPr/>
        <p:txBody>
          <a:bodyPr/>
          <a:lstStyle/>
          <a:p>
            <a:fld id="{02B5EF42-32D2-40EA-9163-D3CDC733F8CC}" type="datetimeFigureOut">
              <a:rPr lang="en-US" smtClean="0"/>
              <a:t>1/17/2024</a:t>
            </a:fld>
            <a:endParaRPr lang="en-US"/>
          </a:p>
        </p:txBody>
      </p:sp>
      <p:sp>
        <p:nvSpPr>
          <p:cNvPr id="5" name="Footer Placeholder 4">
            <a:extLst>
              <a:ext uri="{FF2B5EF4-FFF2-40B4-BE49-F238E27FC236}">
                <a16:creationId xmlns:a16="http://schemas.microsoft.com/office/drawing/2014/main" id="{4AD7DCEE-1219-13EC-B07E-E1EFE60DD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5B866-52E9-7409-5989-650B0652F816}"/>
              </a:ext>
            </a:extLst>
          </p:cNvPr>
          <p:cNvSpPr>
            <a:spLocks noGrp="1"/>
          </p:cNvSpPr>
          <p:nvPr>
            <p:ph type="sldNum" sz="quarter" idx="12"/>
          </p:nvPr>
        </p:nvSpPr>
        <p:spPr/>
        <p:txBody>
          <a:bodyPr/>
          <a:lstStyle/>
          <a:p>
            <a:fld id="{0DD8D46C-6EBA-4933-A5DA-943BBB2039EE}" type="slidenum">
              <a:rPr lang="en-US" smtClean="0"/>
              <a:t>‹#›</a:t>
            </a:fld>
            <a:endParaRPr lang="en-US"/>
          </a:p>
        </p:txBody>
      </p:sp>
    </p:spTree>
    <p:extLst>
      <p:ext uri="{BB962C8B-B14F-4D97-AF65-F5344CB8AC3E}">
        <p14:creationId xmlns:p14="http://schemas.microsoft.com/office/powerpoint/2010/main" val="405916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80AA0-7AC5-E64A-2A08-5239CF8E0A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18B707-557B-421A-25A6-B8A4785DD0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1D151A-C72E-26A4-EE28-0CA957DA419C}"/>
              </a:ext>
            </a:extLst>
          </p:cNvPr>
          <p:cNvSpPr>
            <a:spLocks noGrp="1"/>
          </p:cNvSpPr>
          <p:nvPr>
            <p:ph type="dt" sz="half" idx="10"/>
          </p:nvPr>
        </p:nvSpPr>
        <p:spPr/>
        <p:txBody>
          <a:bodyPr/>
          <a:lstStyle/>
          <a:p>
            <a:fld id="{02B5EF42-32D2-40EA-9163-D3CDC733F8CC}" type="datetimeFigureOut">
              <a:rPr lang="en-US" smtClean="0"/>
              <a:t>1/17/2024</a:t>
            </a:fld>
            <a:endParaRPr lang="en-US"/>
          </a:p>
        </p:txBody>
      </p:sp>
      <p:sp>
        <p:nvSpPr>
          <p:cNvPr id="5" name="Footer Placeholder 4">
            <a:extLst>
              <a:ext uri="{FF2B5EF4-FFF2-40B4-BE49-F238E27FC236}">
                <a16:creationId xmlns:a16="http://schemas.microsoft.com/office/drawing/2014/main" id="{B37E4DA0-E5A1-0B42-419C-DB4F96381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D8A7E-DBAC-4616-D6A5-9E14802E268B}"/>
              </a:ext>
            </a:extLst>
          </p:cNvPr>
          <p:cNvSpPr>
            <a:spLocks noGrp="1"/>
          </p:cNvSpPr>
          <p:nvPr>
            <p:ph type="sldNum" sz="quarter" idx="12"/>
          </p:nvPr>
        </p:nvSpPr>
        <p:spPr/>
        <p:txBody>
          <a:bodyPr/>
          <a:lstStyle/>
          <a:p>
            <a:fld id="{0DD8D46C-6EBA-4933-A5DA-943BBB2039EE}" type="slidenum">
              <a:rPr lang="en-US" smtClean="0"/>
              <a:t>‹#›</a:t>
            </a:fld>
            <a:endParaRPr lang="en-US"/>
          </a:p>
        </p:txBody>
      </p:sp>
    </p:spTree>
    <p:extLst>
      <p:ext uri="{BB962C8B-B14F-4D97-AF65-F5344CB8AC3E}">
        <p14:creationId xmlns:p14="http://schemas.microsoft.com/office/powerpoint/2010/main" val="193967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59F0-BABC-B96A-0283-8D44FAFBAE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C5E104-D20A-1AC9-89A0-0AEE901420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5D1016-E8A2-C16E-08C4-0607D40DEF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923C6C-05AB-B6F1-2877-AE63A1774C02}"/>
              </a:ext>
            </a:extLst>
          </p:cNvPr>
          <p:cNvSpPr>
            <a:spLocks noGrp="1"/>
          </p:cNvSpPr>
          <p:nvPr>
            <p:ph type="dt" sz="half" idx="10"/>
          </p:nvPr>
        </p:nvSpPr>
        <p:spPr/>
        <p:txBody>
          <a:bodyPr/>
          <a:lstStyle/>
          <a:p>
            <a:fld id="{02B5EF42-32D2-40EA-9163-D3CDC733F8CC}" type="datetimeFigureOut">
              <a:rPr lang="en-US" smtClean="0"/>
              <a:t>1/17/2024</a:t>
            </a:fld>
            <a:endParaRPr lang="en-US"/>
          </a:p>
        </p:txBody>
      </p:sp>
      <p:sp>
        <p:nvSpPr>
          <p:cNvPr id="6" name="Footer Placeholder 5">
            <a:extLst>
              <a:ext uri="{FF2B5EF4-FFF2-40B4-BE49-F238E27FC236}">
                <a16:creationId xmlns:a16="http://schemas.microsoft.com/office/drawing/2014/main" id="{30B1A18F-291F-0803-87D4-C1BABD9A7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198D37-BEDF-F315-A673-5B3B44D6CAD6}"/>
              </a:ext>
            </a:extLst>
          </p:cNvPr>
          <p:cNvSpPr>
            <a:spLocks noGrp="1"/>
          </p:cNvSpPr>
          <p:nvPr>
            <p:ph type="sldNum" sz="quarter" idx="12"/>
          </p:nvPr>
        </p:nvSpPr>
        <p:spPr/>
        <p:txBody>
          <a:bodyPr/>
          <a:lstStyle/>
          <a:p>
            <a:fld id="{0DD8D46C-6EBA-4933-A5DA-943BBB2039EE}" type="slidenum">
              <a:rPr lang="en-US" smtClean="0"/>
              <a:t>‹#›</a:t>
            </a:fld>
            <a:endParaRPr lang="en-US"/>
          </a:p>
        </p:txBody>
      </p:sp>
    </p:spTree>
    <p:extLst>
      <p:ext uri="{BB962C8B-B14F-4D97-AF65-F5344CB8AC3E}">
        <p14:creationId xmlns:p14="http://schemas.microsoft.com/office/powerpoint/2010/main" val="111569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A439-747E-9A71-8F43-FA74CC0295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AEBB42-D587-3929-8553-D0CC13A34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AEA196-1EE0-CE3F-D36C-72260DA4F8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DE22BA-3764-D88C-6624-162D752761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A08CC0-B720-F8F6-C0B1-2F6A7F0FBE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C0232B-D119-C448-06A4-1D4CD09088EB}"/>
              </a:ext>
            </a:extLst>
          </p:cNvPr>
          <p:cNvSpPr>
            <a:spLocks noGrp="1"/>
          </p:cNvSpPr>
          <p:nvPr>
            <p:ph type="dt" sz="half" idx="10"/>
          </p:nvPr>
        </p:nvSpPr>
        <p:spPr/>
        <p:txBody>
          <a:bodyPr/>
          <a:lstStyle/>
          <a:p>
            <a:fld id="{02B5EF42-32D2-40EA-9163-D3CDC733F8CC}" type="datetimeFigureOut">
              <a:rPr lang="en-US" smtClean="0"/>
              <a:t>1/17/2024</a:t>
            </a:fld>
            <a:endParaRPr lang="en-US"/>
          </a:p>
        </p:txBody>
      </p:sp>
      <p:sp>
        <p:nvSpPr>
          <p:cNvPr id="8" name="Footer Placeholder 7">
            <a:extLst>
              <a:ext uri="{FF2B5EF4-FFF2-40B4-BE49-F238E27FC236}">
                <a16:creationId xmlns:a16="http://schemas.microsoft.com/office/drawing/2014/main" id="{8F7DCC48-B7AA-21A5-406F-240D4BAE79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7EA80C-8FB3-9B70-78DE-BD23E09A7811}"/>
              </a:ext>
            </a:extLst>
          </p:cNvPr>
          <p:cNvSpPr>
            <a:spLocks noGrp="1"/>
          </p:cNvSpPr>
          <p:nvPr>
            <p:ph type="sldNum" sz="quarter" idx="12"/>
          </p:nvPr>
        </p:nvSpPr>
        <p:spPr/>
        <p:txBody>
          <a:bodyPr/>
          <a:lstStyle/>
          <a:p>
            <a:fld id="{0DD8D46C-6EBA-4933-A5DA-943BBB2039EE}" type="slidenum">
              <a:rPr lang="en-US" smtClean="0"/>
              <a:t>‹#›</a:t>
            </a:fld>
            <a:endParaRPr lang="en-US"/>
          </a:p>
        </p:txBody>
      </p:sp>
    </p:spTree>
    <p:extLst>
      <p:ext uri="{BB962C8B-B14F-4D97-AF65-F5344CB8AC3E}">
        <p14:creationId xmlns:p14="http://schemas.microsoft.com/office/powerpoint/2010/main" val="275406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72191-CD45-C2C0-8AB9-1F4173B694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7F3A85-4276-1ACA-0B49-619285C901D2}"/>
              </a:ext>
            </a:extLst>
          </p:cNvPr>
          <p:cNvSpPr>
            <a:spLocks noGrp="1"/>
          </p:cNvSpPr>
          <p:nvPr>
            <p:ph type="dt" sz="half" idx="10"/>
          </p:nvPr>
        </p:nvSpPr>
        <p:spPr/>
        <p:txBody>
          <a:bodyPr/>
          <a:lstStyle/>
          <a:p>
            <a:fld id="{02B5EF42-32D2-40EA-9163-D3CDC733F8CC}" type="datetimeFigureOut">
              <a:rPr lang="en-US" smtClean="0"/>
              <a:t>1/17/2024</a:t>
            </a:fld>
            <a:endParaRPr lang="en-US"/>
          </a:p>
        </p:txBody>
      </p:sp>
      <p:sp>
        <p:nvSpPr>
          <p:cNvPr id="4" name="Footer Placeholder 3">
            <a:extLst>
              <a:ext uri="{FF2B5EF4-FFF2-40B4-BE49-F238E27FC236}">
                <a16:creationId xmlns:a16="http://schemas.microsoft.com/office/drawing/2014/main" id="{0F1D0D2E-2245-0645-6231-EAF0D4FC24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817858-CFCB-4973-621C-BAFCCCB26D7C}"/>
              </a:ext>
            </a:extLst>
          </p:cNvPr>
          <p:cNvSpPr>
            <a:spLocks noGrp="1"/>
          </p:cNvSpPr>
          <p:nvPr>
            <p:ph type="sldNum" sz="quarter" idx="12"/>
          </p:nvPr>
        </p:nvSpPr>
        <p:spPr/>
        <p:txBody>
          <a:bodyPr/>
          <a:lstStyle/>
          <a:p>
            <a:fld id="{0DD8D46C-6EBA-4933-A5DA-943BBB2039EE}" type="slidenum">
              <a:rPr lang="en-US" smtClean="0"/>
              <a:t>‹#›</a:t>
            </a:fld>
            <a:endParaRPr lang="en-US"/>
          </a:p>
        </p:txBody>
      </p:sp>
    </p:spTree>
    <p:extLst>
      <p:ext uri="{BB962C8B-B14F-4D97-AF65-F5344CB8AC3E}">
        <p14:creationId xmlns:p14="http://schemas.microsoft.com/office/powerpoint/2010/main" val="35980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084967-11A4-E9A9-A310-832A9F83DBA9}"/>
              </a:ext>
            </a:extLst>
          </p:cNvPr>
          <p:cNvSpPr>
            <a:spLocks noGrp="1"/>
          </p:cNvSpPr>
          <p:nvPr>
            <p:ph type="dt" sz="half" idx="10"/>
          </p:nvPr>
        </p:nvSpPr>
        <p:spPr/>
        <p:txBody>
          <a:bodyPr/>
          <a:lstStyle/>
          <a:p>
            <a:fld id="{02B5EF42-32D2-40EA-9163-D3CDC733F8CC}" type="datetimeFigureOut">
              <a:rPr lang="en-US" smtClean="0"/>
              <a:t>1/17/2024</a:t>
            </a:fld>
            <a:endParaRPr lang="en-US"/>
          </a:p>
        </p:txBody>
      </p:sp>
      <p:sp>
        <p:nvSpPr>
          <p:cNvPr id="3" name="Footer Placeholder 2">
            <a:extLst>
              <a:ext uri="{FF2B5EF4-FFF2-40B4-BE49-F238E27FC236}">
                <a16:creationId xmlns:a16="http://schemas.microsoft.com/office/drawing/2014/main" id="{2147ED12-5FC9-3D42-3D86-AF92C654FE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3DA8A-EEBF-E914-844F-D64D55A1BDDE}"/>
              </a:ext>
            </a:extLst>
          </p:cNvPr>
          <p:cNvSpPr>
            <a:spLocks noGrp="1"/>
          </p:cNvSpPr>
          <p:nvPr>
            <p:ph type="sldNum" sz="quarter" idx="12"/>
          </p:nvPr>
        </p:nvSpPr>
        <p:spPr/>
        <p:txBody>
          <a:bodyPr/>
          <a:lstStyle/>
          <a:p>
            <a:fld id="{0DD8D46C-6EBA-4933-A5DA-943BBB2039EE}" type="slidenum">
              <a:rPr lang="en-US" smtClean="0"/>
              <a:t>‹#›</a:t>
            </a:fld>
            <a:endParaRPr lang="en-US"/>
          </a:p>
        </p:txBody>
      </p:sp>
    </p:spTree>
    <p:extLst>
      <p:ext uri="{BB962C8B-B14F-4D97-AF65-F5344CB8AC3E}">
        <p14:creationId xmlns:p14="http://schemas.microsoft.com/office/powerpoint/2010/main" val="321760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BC99-9174-76AB-F0C1-01779BE27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2F421D-784A-0B1F-4C26-4CBB1D6ECF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939747-4892-AA1D-9C60-835C68723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4FA895-EA95-0695-6362-2A89C9733DEE}"/>
              </a:ext>
            </a:extLst>
          </p:cNvPr>
          <p:cNvSpPr>
            <a:spLocks noGrp="1"/>
          </p:cNvSpPr>
          <p:nvPr>
            <p:ph type="dt" sz="half" idx="10"/>
          </p:nvPr>
        </p:nvSpPr>
        <p:spPr/>
        <p:txBody>
          <a:bodyPr/>
          <a:lstStyle/>
          <a:p>
            <a:fld id="{02B5EF42-32D2-40EA-9163-D3CDC733F8CC}" type="datetimeFigureOut">
              <a:rPr lang="en-US" smtClean="0"/>
              <a:t>1/17/2024</a:t>
            </a:fld>
            <a:endParaRPr lang="en-US"/>
          </a:p>
        </p:txBody>
      </p:sp>
      <p:sp>
        <p:nvSpPr>
          <p:cNvPr id="6" name="Footer Placeholder 5">
            <a:extLst>
              <a:ext uri="{FF2B5EF4-FFF2-40B4-BE49-F238E27FC236}">
                <a16:creationId xmlns:a16="http://schemas.microsoft.com/office/drawing/2014/main" id="{700A4ED1-5C38-642C-63E3-F5CCFE9B0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663C6-178D-0CBB-82B9-D1CF5A0984AF}"/>
              </a:ext>
            </a:extLst>
          </p:cNvPr>
          <p:cNvSpPr>
            <a:spLocks noGrp="1"/>
          </p:cNvSpPr>
          <p:nvPr>
            <p:ph type="sldNum" sz="quarter" idx="12"/>
          </p:nvPr>
        </p:nvSpPr>
        <p:spPr/>
        <p:txBody>
          <a:bodyPr/>
          <a:lstStyle/>
          <a:p>
            <a:fld id="{0DD8D46C-6EBA-4933-A5DA-943BBB2039EE}" type="slidenum">
              <a:rPr lang="en-US" smtClean="0"/>
              <a:t>‹#›</a:t>
            </a:fld>
            <a:endParaRPr lang="en-US"/>
          </a:p>
        </p:txBody>
      </p:sp>
    </p:spTree>
    <p:extLst>
      <p:ext uri="{BB962C8B-B14F-4D97-AF65-F5344CB8AC3E}">
        <p14:creationId xmlns:p14="http://schemas.microsoft.com/office/powerpoint/2010/main" val="303294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9432-4317-CDF0-DAD1-BA117B35C7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E3F045-BC80-F5A2-B9C7-2D13F789A6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6E8A29-D100-44DB-5DCD-AA20D6EF3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D4147-EAF3-67C7-5B9D-76C1EAD5CC31}"/>
              </a:ext>
            </a:extLst>
          </p:cNvPr>
          <p:cNvSpPr>
            <a:spLocks noGrp="1"/>
          </p:cNvSpPr>
          <p:nvPr>
            <p:ph type="dt" sz="half" idx="10"/>
          </p:nvPr>
        </p:nvSpPr>
        <p:spPr/>
        <p:txBody>
          <a:bodyPr/>
          <a:lstStyle/>
          <a:p>
            <a:fld id="{02B5EF42-32D2-40EA-9163-D3CDC733F8CC}" type="datetimeFigureOut">
              <a:rPr lang="en-US" smtClean="0"/>
              <a:t>1/17/2024</a:t>
            </a:fld>
            <a:endParaRPr lang="en-US"/>
          </a:p>
        </p:txBody>
      </p:sp>
      <p:sp>
        <p:nvSpPr>
          <p:cNvPr id="6" name="Footer Placeholder 5">
            <a:extLst>
              <a:ext uri="{FF2B5EF4-FFF2-40B4-BE49-F238E27FC236}">
                <a16:creationId xmlns:a16="http://schemas.microsoft.com/office/drawing/2014/main" id="{CFEF1199-89BB-5F8A-945B-BF0A8EB0F2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B8D77F-BF62-8F2D-650B-B39D5F5A8741}"/>
              </a:ext>
            </a:extLst>
          </p:cNvPr>
          <p:cNvSpPr>
            <a:spLocks noGrp="1"/>
          </p:cNvSpPr>
          <p:nvPr>
            <p:ph type="sldNum" sz="quarter" idx="12"/>
          </p:nvPr>
        </p:nvSpPr>
        <p:spPr/>
        <p:txBody>
          <a:bodyPr/>
          <a:lstStyle/>
          <a:p>
            <a:fld id="{0DD8D46C-6EBA-4933-A5DA-943BBB2039EE}" type="slidenum">
              <a:rPr lang="en-US" smtClean="0"/>
              <a:t>‹#›</a:t>
            </a:fld>
            <a:endParaRPr lang="en-US"/>
          </a:p>
        </p:txBody>
      </p:sp>
    </p:spTree>
    <p:extLst>
      <p:ext uri="{BB962C8B-B14F-4D97-AF65-F5344CB8AC3E}">
        <p14:creationId xmlns:p14="http://schemas.microsoft.com/office/powerpoint/2010/main" val="26797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FC6643-1ECC-9F2F-EF22-FD596A3FF2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4BCF58-610F-2128-F3F0-46039009C4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562D1-4057-2C7C-9319-D72246727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5EF42-32D2-40EA-9163-D3CDC733F8CC}" type="datetimeFigureOut">
              <a:rPr lang="en-US" smtClean="0"/>
              <a:t>1/17/2024</a:t>
            </a:fld>
            <a:endParaRPr lang="en-US"/>
          </a:p>
        </p:txBody>
      </p:sp>
      <p:sp>
        <p:nvSpPr>
          <p:cNvPr id="5" name="Footer Placeholder 4">
            <a:extLst>
              <a:ext uri="{FF2B5EF4-FFF2-40B4-BE49-F238E27FC236}">
                <a16:creationId xmlns:a16="http://schemas.microsoft.com/office/drawing/2014/main" id="{6FBC7715-BCDB-42B9-07DE-26330CB91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A4CDD5-8584-B046-2E64-953738CE2C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8D46C-6EBA-4933-A5DA-943BBB2039EE}" type="slidenum">
              <a:rPr lang="en-US" smtClean="0"/>
              <a:t>‹#›</a:t>
            </a:fld>
            <a:endParaRPr lang="en-US"/>
          </a:p>
        </p:txBody>
      </p:sp>
    </p:spTree>
    <p:extLst>
      <p:ext uri="{BB962C8B-B14F-4D97-AF65-F5344CB8AC3E}">
        <p14:creationId xmlns:p14="http://schemas.microsoft.com/office/powerpoint/2010/main" val="71296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libraryguides.uwsp.edu/critical_thinking/productive_dialogue" TargetMode="External"/><Relationship Id="rId2" Type="http://schemas.openxmlformats.org/officeDocument/2006/relationships/hyperlink" Target="https://www.wisconsin.edu/civil-dialogue/" TargetMode="External"/><Relationship Id="rId1" Type="http://schemas.openxmlformats.org/officeDocument/2006/relationships/slideLayout" Target="../slideLayouts/slideLayout7.xml"/><Relationship Id="rId5" Type="http://schemas.openxmlformats.org/officeDocument/2006/relationships/hyperlink" Target="https://commons.emich.edu/cgi/viewcontent.cgi?article=1035&amp;context=loexconf2019&#8203;%20&#8203;" TargetMode="External"/><Relationship Id="rId4" Type="http://schemas.openxmlformats.org/officeDocument/2006/relationships/hyperlink" Target="https://www3.uwsp.edu/citl/Pages/default.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wisconsin.edu/civil-dialogue/download/SurveyReport20230201.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wisconsin.edu/civil-dialogue/download/SurveyReport20230201.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wisconsin.edu/civil-dialogue/download/SurveyReport20230201.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wisconsin.edu/civil-dialogue/download/SurveyReport20230201.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wisconsin.edu/civil-dialogue/download/SurveyReport20230201.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wisconsin.edu/civil-dialogue/download/SurveyReport2023020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00BB-1CD8-7F46-D76E-46D3A9FC42F5}"/>
              </a:ext>
            </a:extLst>
          </p:cNvPr>
          <p:cNvSpPr>
            <a:spLocks noGrp="1"/>
          </p:cNvSpPr>
          <p:nvPr>
            <p:ph type="ctrTitle"/>
          </p:nvPr>
        </p:nvSpPr>
        <p:spPr>
          <a:xfrm>
            <a:off x="0" y="893763"/>
            <a:ext cx="12192000" cy="2387600"/>
          </a:xfrm>
          <a:solidFill>
            <a:schemeClr val="tx1">
              <a:lumMod val="65000"/>
              <a:lumOff val="35000"/>
            </a:schemeClr>
          </a:solidFill>
          <a:ln>
            <a:solidFill>
              <a:schemeClr val="bg2"/>
            </a:solidFill>
          </a:ln>
        </p:spPr>
        <p:txBody>
          <a:bodyPr anchor="ctr">
            <a:normAutofit/>
          </a:bodyPr>
          <a:lstStyle/>
          <a:p>
            <a:r>
              <a:rPr lang="en-US" dirty="0">
                <a:solidFill>
                  <a:schemeClr val="bg1"/>
                </a:solidFill>
              </a:rPr>
              <a:t>Equipping Students to </a:t>
            </a:r>
            <a:br>
              <a:rPr lang="en-US" dirty="0">
                <a:solidFill>
                  <a:schemeClr val="bg1"/>
                </a:solidFill>
              </a:rPr>
            </a:br>
            <a:r>
              <a:rPr lang="en-US" dirty="0">
                <a:solidFill>
                  <a:schemeClr val="bg1"/>
                </a:solidFill>
              </a:rPr>
              <a:t>Engage in Productive Dialogue</a:t>
            </a:r>
          </a:p>
        </p:txBody>
      </p:sp>
      <p:sp>
        <p:nvSpPr>
          <p:cNvPr id="3" name="Subtitle 2">
            <a:extLst>
              <a:ext uri="{FF2B5EF4-FFF2-40B4-BE49-F238E27FC236}">
                <a16:creationId xmlns:a16="http://schemas.microsoft.com/office/drawing/2014/main" id="{C7C7203F-B704-61FB-6EAA-BFE1DF1AA6DA}"/>
              </a:ext>
            </a:extLst>
          </p:cNvPr>
          <p:cNvSpPr>
            <a:spLocks noGrp="1"/>
          </p:cNvSpPr>
          <p:nvPr>
            <p:ph type="subTitle" idx="1"/>
          </p:nvPr>
        </p:nvSpPr>
        <p:spPr>
          <a:xfrm>
            <a:off x="1524000" y="3802063"/>
            <a:ext cx="9144000" cy="1955270"/>
          </a:xfrm>
        </p:spPr>
        <p:txBody>
          <a:bodyPr>
            <a:normAutofit/>
          </a:bodyPr>
          <a:lstStyle/>
          <a:p>
            <a:r>
              <a:rPr lang="en-US" dirty="0"/>
              <a:t>Dona Warren </a:t>
            </a:r>
          </a:p>
          <a:p>
            <a:r>
              <a:rPr lang="en-US" dirty="0"/>
              <a:t>Dave Dettman</a:t>
            </a:r>
          </a:p>
          <a:p>
            <a:r>
              <a:rPr lang="en-US" dirty="0"/>
              <a:t>Rob Manzke</a:t>
            </a:r>
          </a:p>
          <a:p>
            <a:r>
              <a:rPr lang="en-US" dirty="0"/>
              <a:t>Erin Speetzen</a:t>
            </a:r>
          </a:p>
        </p:txBody>
      </p:sp>
    </p:spTree>
    <p:extLst>
      <p:ext uri="{BB962C8B-B14F-4D97-AF65-F5344CB8AC3E}">
        <p14:creationId xmlns:p14="http://schemas.microsoft.com/office/powerpoint/2010/main" val="269660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E5A4FA-CB18-391D-ADDD-4CCBB755BC8D}"/>
              </a:ext>
            </a:extLst>
          </p:cNvPr>
          <p:cNvSpPr/>
          <p:nvPr/>
        </p:nvSpPr>
        <p:spPr>
          <a:xfrm>
            <a:off x="0" y="-2821"/>
            <a:ext cx="12192000" cy="99624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 A campus-wide effort to help students hone their ability to communicate productively about divisive topics.</a:t>
            </a:r>
          </a:p>
        </p:txBody>
      </p:sp>
      <p:sp>
        <p:nvSpPr>
          <p:cNvPr id="6" name="Rectangle 5">
            <a:extLst>
              <a:ext uri="{FF2B5EF4-FFF2-40B4-BE49-F238E27FC236}">
                <a16:creationId xmlns:a16="http://schemas.microsoft.com/office/drawing/2014/main" id="{30BED005-B6B1-C65B-FBDC-34CD4AF8C113}"/>
              </a:ext>
            </a:extLst>
          </p:cNvPr>
          <p:cNvSpPr/>
          <p:nvPr/>
        </p:nvSpPr>
        <p:spPr>
          <a:xfrm>
            <a:off x="327378" y="1117599"/>
            <a:ext cx="11537244" cy="5396089"/>
          </a:xfrm>
          <a:prstGeom prst="rect">
            <a:avLst/>
          </a:prstGeom>
          <a:ln>
            <a:no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algn="ctr">
              <a:lnSpc>
                <a:spcPct val="114000"/>
              </a:lnSpc>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Chancellor’s Commission on Freedom of Expression and Civil Discourse</a:t>
            </a:r>
            <a:r>
              <a:rPr lang="en-US" sz="2800" b="1" dirty="0">
                <a:solidFill>
                  <a:prstClr val="black"/>
                </a:solidFill>
                <a:latin typeface="Calibri" panose="020F0502020204030204"/>
              </a:rPr>
              <a:t> </a:t>
            </a:r>
            <a:endParaRPr lang="en-US" sz="2800">
              <a:solidFill>
                <a:prstClr val="black"/>
              </a:solidFill>
              <a:ea typeface="+mn-lt"/>
              <a:cs typeface="+mn-lt"/>
            </a:endParaRPr>
          </a:p>
          <a:p>
            <a:pPr algn="ctr">
              <a:lnSpc>
                <a:spcPct val="113999"/>
              </a:lnSpc>
              <a:defRPr/>
            </a:pPr>
            <a:endParaRPr lang="en-US" sz="2000" b="1" dirty="0">
              <a:solidFill>
                <a:prstClr val="black"/>
              </a:solidFill>
              <a:ea typeface="+mn-lt"/>
              <a:cs typeface="+mn-lt"/>
            </a:endParaRPr>
          </a:p>
          <a:p>
            <a:pPr marL="0" marR="0" lvl="0" indent="0" defTabSz="914400">
              <a:lnSpc>
                <a:spcPct val="113999"/>
              </a:lnSpc>
              <a:spcBef>
                <a:spcPts val="0"/>
              </a:spcBef>
              <a:spcAft>
                <a:spcPts val="0"/>
              </a:spcAft>
              <a:buClrTx/>
              <a:buSzTx/>
              <a:buFontTx/>
              <a:buNone/>
              <a:tabLst/>
              <a:defRPr/>
            </a:pPr>
            <a:r>
              <a:rPr lang="en-US" sz="2800" b="1" dirty="0">
                <a:solidFill>
                  <a:prstClr val="black"/>
                </a:solidFill>
                <a:ea typeface="+mn-lt"/>
                <a:cs typeface="+mn-lt"/>
              </a:rPr>
              <a:t>Membership</a:t>
            </a:r>
            <a:endParaRPr lang="en-US" sz="2800" dirty="0">
              <a:solidFill>
                <a:prstClr val="black"/>
              </a:solidFill>
              <a:ea typeface="+mn-lt"/>
              <a:cs typeface="+mn-lt"/>
            </a:endParaRPr>
          </a:p>
          <a:p>
            <a:pPr marL="285750" indent="-285750">
              <a:buFont typeface="Arial"/>
              <a:buChar char="•"/>
              <a:defRPr/>
            </a:pPr>
            <a:r>
              <a:rPr lang="en-US" sz="2400" dirty="0">
                <a:solidFill>
                  <a:prstClr val="black"/>
                </a:solidFill>
                <a:ea typeface="+mn-lt"/>
                <a:cs typeface="+mn-lt"/>
              </a:rPr>
              <a:t>Hon. Judge Patricia Baker - Circuit Court Branch 3</a:t>
            </a:r>
            <a:endParaRPr lang="en-US" sz="2400">
              <a:solidFill>
                <a:prstClr val="black"/>
              </a:solidFill>
              <a:cs typeface="Calibri" panose="020F0502020204030204"/>
            </a:endParaRPr>
          </a:p>
          <a:p>
            <a:pPr marL="285750" indent="-285750">
              <a:buFont typeface="Arial"/>
              <a:buChar char="•"/>
              <a:defRPr/>
            </a:pPr>
            <a:r>
              <a:rPr lang="en-US" sz="2400" dirty="0">
                <a:solidFill>
                  <a:prstClr val="black"/>
                </a:solidFill>
                <a:ea typeface="+mn-lt"/>
                <a:cs typeface="+mn-lt"/>
              </a:rPr>
              <a:t>John Blakeman</a:t>
            </a:r>
            <a:r>
              <a:rPr lang="en-US" sz="2400">
                <a:solidFill>
                  <a:prstClr val="black"/>
                </a:solidFill>
                <a:ea typeface="+mn-lt"/>
                <a:cs typeface="+mn-lt"/>
              </a:rPr>
              <a:t> -</a:t>
            </a:r>
            <a:r>
              <a:rPr lang="en-US" sz="2400" dirty="0">
                <a:solidFill>
                  <a:prstClr val="black"/>
                </a:solidFill>
                <a:ea typeface="+mn-lt"/>
                <a:cs typeface="+mn-lt"/>
              </a:rPr>
              <a:t> Professor, Department of Political Science</a:t>
            </a:r>
            <a:endParaRPr lang="en-US" sz="2400">
              <a:solidFill>
                <a:prstClr val="black"/>
              </a:solidFill>
              <a:cs typeface="Calibri" panose="020F0502020204030204"/>
            </a:endParaRPr>
          </a:p>
          <a:p>
            <a:pPr marL="285750" indent="-285750">
              <a:buFont typeface="Arial"/>
              <a:buChar char="•"/>
              <a:defRPr/>
            </a:pPr>
            <a:r>
              <a:rPr lang="en-US" sz="2400" dirty="0">
                <a:solidFill>
                  <a:prstClr val="black"/>
                </a:solidFill>
                <a:ea typeface="+mn-lt"/>
                <a:cs typeface="+mn-lt"/>
              </a:rPr>
              <a:t>Dave Dettman - Library Instruction Program Coordinator / Associate Professor</a:t>
            </a:r>
            <a:endParaRPr lang="en-US" sz="2400">
              <a:solidFill>
                <a:prstClr val="black"/>
              </a:solidFill>
              <a:cs typeface="Calibri" panose="020F0502020204030204"/>
            </a:endParaRPr>
          </a:p>
          <a:p>
            <a:pPr marL="285750" indent="-285750">
              <a:buFont typeface="Arial"/>
              <a:buChar char="•"/>
              <a:defRPr/>
            </a:pPr>
            <a:r>
              <a:rPr lang="en-US" sz="2400" dirty="0">
                <a:solidFill>
                  <a:prstClr val="black"/>
                </a:solidFill>
                <a:ea typeface="+mn-lt"/>
                <a:cs typeface="+mn-lt"/>
              </a:rPr>
              <a:t>Rob Manzke - Chief of Staff</a:t>
            </a:r>
            <a:endParaRPr lang="en-US" sz="2400">
              <a:solidFill>
                <a:prstClr val="black"/>
              </a:solidFill>
              <a:cs typeface="Calibri" panose="020F0502020204030204"/>
            </a:endParaRPr>
          </a:p>
          <a:p>
            <a:pPr marL="285750" indent="-285750">
              <a:buFont typeface="Arial"/>
              <a:buChar char="•"/>
              <a:defRPr/>
            </a:pPr>
            <a:r>
              <a:rPr lang="en-US" sz="2400" dirty="0">
                <a:solidFill>
                  <a:prstClr val="black"/>
                </a:solidFill>
                <a:ea typeface="+mn-lt"/>
                <a:cs typeface="+mn-lt"/>
              </a:rPr>
              <a:t>Michele Miller - Associate Director for Programming, University Centers</a:t>
            </a:r>
            <a:endParaRPr lang="en-US" sz="2400">
              <a:solidFill>
                <a:prstClr val="black"/>
              </a:solidFill>
              <a:cs typeface="Calibri" panose="020F0502020204030204"/>
            </a:endParaRPr>
          </a:p>
          <a:p>
            <a:pPr marL="285750" indent="-285750">
              <a:buFont typeface="Arial"/>
              <a:buChar char="•"/>
              <a:defRPr/>
            </a:pPr>
            <a:r>
              <a:rPr lang="en-US" sz="2400" dirty="0">
                <a:solidFill>
                  <a:prstClr val="black"/>
                </a:solidFill>
                <a:ea typeface="+mn-lt"/>
                <a:cs typeface="+mn-lt"/>
              </a:rPr>
              <a:t>Troy Seppelt - Dean of Students</a:t>
            </a:r>
            <a:endParaRPr lang="en-US" sz="2400">
              <a:solidFill>
                <a:prstClr val="black"/>
              </a:solidFill>
              <a:cs typeface="Calibri" panose="020F0502020204030204"/>
            </a:endParaRPr>
          </a:p>
          <a:p>
            <a:pPr marL="285750" indent="-285750">
              <a:buFont typeface="Arial"/>
              <a:buChar char="•"/>
              <a:defRPr/>
            </a:pPr>
            <a:r>
              <a:rPr lang="en-US" sz="2400" dirty="0">
                <a:solidFill>
                  <a:prstClr val="black"/>
                </a:solidFill>
                <a:ea typeface="+mn-lt"/>
                <a:cs typeface="+mn-lt"/>
              </a:rPr>
              <a:t>Erin </a:t>
            </a:r>
            <a:r>
              <a:rPr lang="en-US" sz="2400" err="1">
                <a:solidFill>
                  <a:prstClr val="black"/>
                </a:solidFill>
                <a:ea typeface="+mn-lt"/>
                <a:cs typeface="+mn-lt"/>
              </a:rPr>
              <a:t>Speetzen</a:t>
            </a:r>
            <a:r>
              <a:rPr lang="en-US" sz="2400" dirty="0">
                <a:solidFill>
                  <a:prstClr val="black"/>
                </a:solidFill>
                <a:ea typeface="+mn-lt"/>
                <a:cs typeface="+mn-lt"/>
              </a:rPr>
              <a:t> - Director, Center for Inclusive Teaching and Learning</a:t>
            </a:r>
            <a:endParaRPr lang="en-US" sz="2400">
              <a:solidFill>
                <a:prstClr val="black"/>
              </a:solidFill>
              <a:cs typeface="Calibri" panose="020F0502020204030204"/>
            </a:endParaRPr>
          </a:p>
          <a:p>
            <a:pPr marL="285750" indent="-285750">
              <a:buFont typeface="Arial"/>
              <a:buChar char="•"/>
              <a:defRPr/>
            </a:pPr>
            <a:r>
              <a:rPr lang="en-US" sz="2400" dirty="0">
                <a:solidFill>
                  <a:prstClr val="black"/>
                </a:solidFill>
                <a:ea typeface="+mn-lt"/>
                <a:cs typeface="+mn-lt"/>
              </a:rPr>
              <a:t>Dona Warren - Professor of Philosophy and Critical Thinking Center Director</a:t>
            </a:r>
            <a:endParaRPr lang="en-US" sz="2400" dirty="0">
              <a:solidFill>
                <a:prstClr val="black"/>
              </a:solidFill>
              <a:cs typeface="Calibri" panose="020F0502020204030204"/>
            </a:endParaRPr>
          </a:p>
          <a:p>
            <a:pPr>
              <a:lnSpc>
                <a:spcPct val="113999"/>
              </a:lnSpc>
              <a:defRPr/>
            </a:pPr>
            <a:endParaRPr lang="en-US" sz="1600" dirty="0">
              <a:solidFill>
                <a:prstClr val="black"/>
              </a:solidFill>
              <a:cs typeface="Calibri"/>
            </a:endParaRPr>
          </a:p>
        </p:txBody>
      </p:sp>
    </p:spTree>
    <p:extLst>
      <p:ext uri="{BB962C8B-B14F-4D97-AF65-F5344CB8AC3E}">
        <p14:creationId xmlns:p14="http://schemas.microsoft.com/office/powerpoint/2010/main" val="319367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E5A4FA-CB18-391D-ADDD-4CCBB755BC8D}"/>
              </a:ext>
            </a:extLst>
          </p:cNvPr>
          <p:cNvSpPr/>
          <p:nvPr/>
        </p:nvSpPr>
        <p:spPr>
          <a:xfrm>
            <a:off x="0" y="-2821"/>
            <a:ext cx="12192000" cy="99624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 A campus-wide effort to help students hone their ability to communicate productively about divisive topics.</a:t>
            </a:r>
          </a:p>
        </p:txBody>
      </p:sp>
      <p:sp>
        <p:nvSpPr>
          <p:cNvPr id="6" name="Rectangle 5">
            <a:extLst>
              <a:ext uri="{FF2B5EF4-FFF2-40B4-BE49-F238E27FC236}">
                <a16:creationId xmlns:a16="http://schemas.microsoft.com/office/drawing/2014/main" id="{30BED005-B6B1-C65B-FBDC-34CD4AF8C113}"/>
              </a:ext>
            </a:extLst>
          </p:cNvPr>
          <p:cNvSpPr/>
          <p:nvPr/>
        </p:nvSpPr>
        <p:spPr>
          <a:xfrm>
            <a:off x="327378" y="1117599"/>
            <a:ext cx="11537244" cy="5396089"/>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a:lnSpc>
                <a:spcPct val="114000"/>
              </a:lnSpc>
            </a:pPr>
            <a:r>
              <a:rPr lang="en-US" dirty="0"/>
              <a:t>Chancellor’s Commission on Freedom of Expression and Civil Discourse (November 29, 2023)</a:t>
            </a:r>
          </a:p>
          <a:p>
            <a:pPr>
              <a:lnSpc>
                <a:spcPct val="114000"/>
              </a:lnSpc>
            </a:pPr>
            <a:endParaRPr lang="en-US" sz="1600" dirty="0"/>
          </a:p>
          <a:p>
            <a:pPr>
              <a:lnSpc>
                <a:spcPct val="114000"/>
              </a:lnSpc>
            </a:pPr>
            <a:r>
              <a:rPr lang="en-US" sz="1600" dirty="0"/>
              <a:t>The mission and responsibilities of the Commission include:  </a:t>
            </a:r>
          </a:p>
          <a:p>
            <a:pPr marL="285750" indent="-285750">
              <a:lnSpc>
                <a:spcPct val="114000"/>
              </a:lnSpc>
              <a:buFont typeface="Arial" panose="020B0604020202020204" pitchFamily="34" charset="0"/>
              <a:buChar char="•"/>
            </a:pPr>
            <a:r>
              <a:rPr lang="en-US" sz="1600" dirty="0"/>
              <a:t>Promoting awareness of free expression and civil dialogue to the campus community.</a:t>
            </a:r>
          </a:p>
          <a:p>
            <a:pPr marL="285750" indent="-285750">
              <a:lnSpc>
                <a:spcPct val="114000"/>
              </a:lnSpc>
              <a:buFont typeface="Arial" panose="020B0604020202020204" pitchFamily="34" charset="0"/>
              <a:buChar char="•"/>
            </a:pPr>
            <a:r>
              <a:rPr lang="en-US" sz="1600" b="1" dirty="0">
                <a:highlight>
                  <a:srgbClr val="FFFF00"/>
                </a:highlight>
              </a:rPr>
              <a:t>Developing and implementing free speech and civil dialogue related educational activities for faculty, staff and students.</a:t>
            </a:r>
          </a:p>
          <a:p>
            <a:pPr marL="285750" indent="-285750">
              <a:lnSpc>
                <a:spcPct val="114000"/>
              </a:lnSpc>
              <a:buFont typeface="Arial" panose="020B0604020202020204" pitchFamily="34" charset="0"/>
              <a:buChar char="•"/>
            </a:pPr>
            <a:r>
              <a:rPr lang="en-US" sz="1600" dirty="0"/>
              <a:t>Assessing the campus climate in respect to free speech and civil dialogue.</a:t>
            </a:r>
          </a:p>
          <a:p>
            <a:pPr marL="285750" indent="-285750">
              <a:lnSpc>
                <a:spcPct val="114000"/>
              </a:lnSpc>
              <a:buFont typeface="Arial" panose="020B0604020202020204" pitchFamily="34" charset="0"/>
              <a:buChar char="•"/>
            </a:pPr>
            <a:r>
              <a:rPr lang="en-US" sz="1600" b="1" dirty="0">
                <a:highlight>
                  <a:srgbClr val="FFFF00"/>
                </a:highlight>
              </a:rPr>
              <a:t>Hosting an event each semester that focusses on free speech or civil dialogue.  </a:t>
            </a:r>
          </a:p>
          <a:p>
            <a:pPr marL="285750" indent="-285750">
              <a:lnSpc>
                <a:spcPct val="114000"/>
              </a:lnSpc>
              <a:buFont typeface="Arial" panose="020B0604020202020204" pitchFamily="34" charset="0"/>
              <a:buChar char="•"/>
            </a:pPr>
            <a:r>
              <a:rPr lang="en-US" sz="1600" dirty="0"/>
              <a:t>Providing input to the chancellor and campus leadership regarding how to improve the university climate for free speech and civil dialogue.  </a:t>
            </a:r>
          </a:p>
          <a:p>
            <a:pPr>
              <a:lnSpc>
                <a:spcPct val="114000"/>
              </a:lnSpc>
            </a:pPr>
            <a:endParaRPr lang="en-US" sz="1600" dirty="0"/>
          </a:p>
          <a:p>
            <a:pPr>
              <a:lnSpc>
                <a:spcPct val="114000"/>
              </a:lnSpc>
            </a:pPr>
            <a:r>
              <a:rPr lang="en-US" sz="1600" dirty="0"/>
              <a:t>In addition to the standing goals of the Commission, the Chancellor would like the group to focus on the following:</a:t>
            </a:r>
          </a:p>
          <a:p>
            <a:pPr marL="342900" indent="-342900">
              <a:lnSpc>
                <a:spcPct val="114000"/>
              </a:lnSpc>
              <a:buFont typeface="+mj-lt"/>
              <a:buAutoNum type="arabicPeriod"/>
            </a:pPr>
            <a:r>
              <a:rPr lang="en-US" sz="1600" b="1" dirty="0">
                <a:highlight>
                  <a:srgbClr val="FFFF00"/>
                </a:highlight>
              </a:rPr>
              <a:t>Develop and implement faculty development opportunities in the areas of free expression, civil dialogue, First Amendment, academic freedom and classroom dialogue facilitation.   </a:t>
            </a:r>
          </a:p>
          <a:p>
            <a:pPr marL="342900" indent="-342900">
              <a:lnSpc>
                <a:spcPct val="114000"/>
              </a:lnSpc>
              <a:buFont typeface="+mj-lt"/>
              <a:buAutoNum type="arabicPeriod"/>
            </a:pPr>
            <a:r>
              <a:rPr lang="en-US" sz="1600" dirty="0"/>
              <a:t>Ensure the university is in compliance with Regent Policy Document 4‐21, Commitment to Academic Freedom and Freedom of Expression.</a:t>
            </a:r>
          </a:p>
          <a:p>
            <a:pPr marL="342900" indent="-342900">
              <a:lnSpc>
                <a:spcPct val="114000"/>
              </a:lnSpc>
              <a:buFont typeface="+mj-lt"/>
              <a:buAutoNum type="arabicPeriod"/>
            </a:pPr>
            <a:r>
              <a:rPr lang="en-US" sz="1600" b="1" dirty="0">
                <a:highlight>
                  <a:srgbClr val="FFFF00"/>
                </a:highlight>
              </a:rPr>
              <a:t>Develop and promote online training and resources for faculty, staff and students related to free expression and civil dialogue.</a:t>
            </a:r>
          </a:p>
          <a:p>
            <a:pPr marL="342900" indent="-342900">
              <a:lnSpc>
                <a:spcPct val="114000"/>
              </a:lnSpc>
              <a:buFont typeface="+mj-lt"/>
              <a:buAutoNum type="arabicPeriod"/>
            </a:pPr>
            <a:r>
              <a:rPr lang="en-US" sz="1600" dirty="0"/>
              <a:t>Ensure incorporation of branch campuses education and training activities.   </a:t>
            </a:r>
          </a:p>
          <a:p>
            <a:pPr marL="342900" indent="-342900">
              <a:lnSpc>
                <a:spcPct val="114000"/>
              </a:lnSpc>
              <a:buFont typeface="+mj-lt"/>
              <a:buAutoNum type="arabicPeriod"/>
            </a:pPr>
            <a:r>
              <a:rPr lang="en-US" sz="1600" dirty="0"/>
              <a:t>Provide the Chancellor with an end‐of‐year report that describes the accomplishments of the Commission and sets goals for the next academic year</a:t>
            </a:r>
          </a:p>
        </p:txBody>
      </p:sp>
    </p:spTree>
    <p:extLst>
      <p:ext uri="{BB962C8B-B14F-4D97-AF65-F5344CB8AC3E}">
        <p14:creationId xmlns:p14="http://schemas.microsoft.com/office/powerpoint/2010/main" val="56692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E5A4FA-CB18-391D-ADDD-4CCBB755BC8D}"/>
              </a:ext>
            </a:extLst>
          </p:cNvPr>
          <p:cNvSpPr/>
          <p:nvPr/>
        </p:nvSpPr>
        <p:spPr>
          <a:xfrm>
            <a:off x="0" y="-2821"/>
            <a:ext cx="12192000" cy="99624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panose="020F0502020204030204"/>
              </a:rPr>
              <a:t>3</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2400" dirty="0"/>
              <a:t>One approach to fostering meaningful discussions in class</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3" name="TextBox 2">
            <a:extLst>
              <a:ext uri="{FF2B5EF4-FFF2-40B4-BE49-F238E27FC236}">
                <a16:creationId xmlns:a16="http://schemas.microsoft.com/office/drawing/2014/main" id="{3DE016F2-1BBA-214F-9248-683250EFC4ED}"/>
              </a:ext>
            </a:extLst>
          </p:cNvPr>
          <p:cNvSpPr txBox="1"/>
          <p:nvPr/>
        </p:nvSpPr>
        <p:spPr>
          <a:xfrm>
            <a:off x="469604" y="1107557"/>
            <a:ext cx="110490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Calibri Light"/>
                <a:cs typeface="Calibri Light"/>
              </a:rPr>
              <a:t>Promoting Critical Thinking, Civil Discourse, and Group Consensus via Structured Academic Controversy</a:t>
            </a:r>
          </a:p>
          <a:p>
            <a:pPr algn="ctr"/>
            <a:endParaRPr lang="en-US" sz="3600" dirty="0">
              <a:latin typeface="Calibri Light"/>
              <a:cs typeface="Calibri Light"/>
            </a:endParaRPr>
          </a:p>
          <a:p>
            <a:endParaRPr lang="en-US" dirty="0">
              <a:cs typeface="Calibri"/>
            </a:endParaRPr>
          </a:p>
        </p:txBody>
      </p:sp>
      <p:pic>
        <p:nvPicPr>
          <p:cNvPr id="5" name="Picture 4" descr="A group of people sitting around a table&#10;&#10;Description automatically generated">
            <a:extLst>
              <a:ext uri="{FF2B5EF4-FFF2-40B4-BE49-F238E27FC236}">
                <a16:creationId xmlns:a16="http://schemas.microsoft.com/office/drawing/2014/main" id="{3F324AF3-92E1-C4E9-2FBF-1C11EBF236BA}"/>
              </a:ext>
            </a:extLst>
          </p:cNvPr>
          <p:cNvPicPr>
            <a:picLocks noChangeAspect="1"/>
          </p:cNvPicPr>
          <p:nvPr/>
        </p:nvPicPr>
        <p:blipFill>
          <a:blip r:embed="rId2"/>
          <a:stretch>
            <a:fillRect/>
          </a:stretch>
        </p:blipFill>
        <p:spPr>
          <a:xfrm>
            <a:off x="2966484" y="2239926"/>
            <a:ext cx="5640570" cy="4237073"/>
          </a:xfrm>
          <a:prstGeom prst="rect">
            <a:avLst/>
          </a:prstGeom>
        </p:spPr>
      </p:pic>
    </p:spTree>
    <p:extLst>
      <p:ext uri="{BB962C8B-B14F-4D97-AF65-F5344CB8AC3E}">
        <p14:creationId xmlns:p14="http://schemas.microsoft.com/office/powerpoint/2010/main" val="340300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024B19F-917D-4D03-8259-AF9067DA60D3}"/>
              </a:ext>
            </a:extLst>
          </p:cNvPr>
          <p:cNvSpPr>
            <a:spLocks noGrp="1" noChangeArrowheads="1"/>
          </p:cNvSpPr>
          <p:nvPr>
            <p:ph type="title"/>
          </p:nvPr>
        </p:nvSpPr>
        <p:spPr>
          <a:xfrm>
            <a:off x="1524000" y="609601"/>
            <a:ext cx="9144000" cy="1251857"/>
          </a:xfrm>
          <a:solidFill>
            <a:schemeClr val="accent1">
              <a:lumMod val="75000"/>
            </a:schemeClr>
          </a:solidFill>
        </p:spPr>
        <p:txBody>
          <a:bodyPr/>
          <a:lstStyle/>
          <a:p>
            <a:pPr marL="118745">
              <a:defRPr/>
            </a:pPr>
            <a:r>
              <a:rPr lang="en-US" sz="3600" dirty="0">
                <a:solidFill>
                  <a:schemeClr val="bg1"/>
                </a:solidFill>
                <a:ea typeface="+mj-ea"/>
                <a:cs typeface="+mj-cs"/>
              </a:rPr>
              <a:t>Consensus from Controversy? That Seems Counterintuitive</a:t>
            </a:r>
            <a:endParaRPr lang="en-US" sz="3600">
              <a:solidFill>
                <a:schemeClr val="bg1"/>
              </a:solidFill>
              <a:ea typeface="Calibri Light"/>
              <a:cs typeface="Calibri Light"/>
            </a:endParaRPr>
          </a:p>
        </p:txBody>
      </p:sp>
      <p:sp>
        <p:nvSpPr>
          <p:cNvPr id="2" name="Content Placeholder 1">
            <a:extLst>
              <a:ext uri="{FF2B5EF4-FFF2-40B4-BE49-F238E27FC236}">
                <a16:creationId xmlns:a16="http://schemas.microsoft.com/office/drawing/2014/main" id="{CF072283-1C4D-46BB-BAB5-6D665D6BFEA8}"/>
              </a:ext>
            </a:extLst>
          </p:cNvPr>
          <p:cNvSpPr>
            <a:spLocks noGrp="1"/>
          </p:cNvSpPr>
          <p:nvPr>
            <p:ph idx="1"/>
          </p:nvPr>
        </p:nvSpPr>
        <p:spPr>
          <a:xfrm>
            <a:off x="1905000" y="1295400"/>
            <a:ext cx="7292495" cy="4336311"/>
          </a:xfrm>
        </p:spPr>
        <p:txBody>
          <a:bodyPr vert="horz" lIns="91440" tIns="45720" rIns="91440" bIns="45720" rtlCol="0" anchor="t">
            <a:noAutofit/>
          </a:bodyPr>
          <a:lstStyle/>
          <a:p>
            <a:endParaRPr lang="en-US" sz="2600" dirty="0"/>
          </a:p>
          <a:p>
            <a:pPr marL="0" indent="0">
              <a:buNone/>
            </a:pPr>
            <a:endParaRPr lang="en-US" sz="3200" dirty="0">
              <a:cs typeface="Calibri"/>
            </a:endParaRPr>
          </a:p>
          <a:p>
            <a:pPr marL="0" indent="0">
              <a:buNone/>
            </a:pPr>
            <a:r>
              <a:rPr lang="en-US" sz="3200" dirty="0">
                <a:latin typeface="Arial"/>
                <a:cs typeface="Arial"/>
              </a:rPr>
              <a:t>Johnson, Johnson and Tjosvold share study   results that reveal “Constructive Controversy  has been found to promote greater liking   among participants than did concurrence   seeking, debate, or individualistic efforts   (2009).”</a:t>
            </a:r>
            <a:endParaRPr lang="en-US" sz="3200">
              <a:cs typeface="Calibri"/>
            </a:endParaRPr>
          </a:p>
        </p:txBody>
      </p:sp>
      <p:sp>
        <p:nvSpPr>
          <p:cNvPr id="5" name="TextBox 4">
            <a:extLst>
              <a:ext uri="{FF2B5EF4-FFF2-40B4-BE49-F238E27FC236}">
                <a16:creationId xmlns:a16="http://schemas.microsoft.com/office/drawing/2014/main" id="{14F09692-C595-4FB0-BFC9-9AA90148EBB5}"/>
              </a:ext>
            </a:extLst>
          </p:cNvPr>
          <p:cNvSpPr txBox="1"/>
          <p:nvPr/>
        </p:nvSpPr>
        <p:spPr>
          <a:xfrm>
            <a:off x="9829800" y="152400"/>
            <a:ext cx="685800" cy="369332"/>
          </a:xfrm>
          <a:prstGeom prst="rect">
            <a:avLst/>
          </a:prstGeom>
          <a:noFill/>
        </p:spPr>
        <p:txBody>
          <a:bodyPr wrap="square" rtlCol="0">
            <a:spAutoFit/>
          </a:bodyPr>
          <a:lstStyle/>
          <a:p>
            <a:r>
              <a:rPr lang="en-US" sz="1800" dirty="0">
                <a:solidFill>
                  <a:srgbClr val="FFFFFF"/>
                </a:solidFill>
              </a:rPr>
              <a:t>12</a:t>
            </a:r>
          </a:p>
        </p:txBody>
      </p:sp>
    </p:spTree>
    <p:extLst>
      <p:ext uri="{BB962C8B-B14F-4D97-AF65-F5344CB8AC3E}">
        <p14:creationId xmlns:p14="http://schemas.microsoft.com/office/powerpoint/2010/main" val="2275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524000" y="0"/>
            <a:ext cx="9144000" cy="1219200"/>
          </a:xfrm>
          <a:solidFill>
            <a:schemeClr val="accent1">
              <a:lumMod val="75000"/>
            </a:schemeClr>
          </a:solidFill>
        </p:spPr>
        <p:txBody>
          <a:bodyPr>
            <a:normAutofit fontScale="90000"/>
          </a:bodyPr>
          <a:lstStyle/>
          <a:p>
            <a:pPr marL="118745">
              <a:defRPr/>
            </a:pPr>
            <a:br>
              <a:rPr lang="en-US" sz="3600" u="sng" dirty="0">
                <a:ea typeface="+mj-ea"/>
                <a:cs typeface="+mj-cs"/>
              </a:rPr>
            </a:br>
            <a:r>
              <a:rPr lang="en-US" sz="3600" dirty="0">
                <a:solidFill>
                  <a:schemeClr val="bg1"/>
                </a:solidFill>
                <a:ea typeface="+mj-ea"/>
                <a:cs typeface="+mj-cs"/>
              </a:rPr>
              <a:t>Learning Outcomes for a </a:t>
            </a:r>
            <a:br>
              <a:rPr lang="en-US" sz="3600" dirty="0">
                <a:solidFill>
                  <a:schemeClr val="bg1"/>
                </a:solidFill>
              </a:rPr>
            </a:br>
            <a:r>
              <a:rPr lang="en-US" sz="3600" dirty="0">
                <a:solidFill>
                  <a:schemeClr val="bg1"/>
                </a:solidFill>
                <a:ea typeface="+mj-ea"/>
                <a:cs typeface="+mj-cs"/>
              </a:rPr>
              <a:t>Structured Academic Controversy</a:t>
            </a:r>
            <a:br>
              <a:rPr lang="en-US" sz="3600" dirty="0">
                <a:solidFill>
                  <a:schemeClr val="bg1"/>
                </a:solidFill>
              </a:rPr>
            </a:br>
            <a:endParaRPr lang="en-US" sz="3600" dirty="0">
              <a:ea typeface="Calibri Light" panose="020F0302020204030204"/>
              <a:cs typeface="Calibri Light" panose="020F0302020204030204"/>
            </a:endParaRPr>
          </a:p>
        </p:txBody>
      </p:sp>
      <p:sp>
        <p:nvSpPr>
          <p:cNvPr id="1027" name="Rectangle 3"/>
          <p:cNvSpPr>
            <a:spLocks noGrp="1" noChangeArrowheads="1"/>
          </p:cNvSpPr>
          <p:nvPr>
            <p:ph type="body" idx="1"/>
          </p:nvPr>
        </p:nvSpPr>
        <p:spPr>
          <a:xfrm>
            <a:off x="1752600" y="852378"/>
            <a:ext cx="8763000" cy="5371960"/>
          </a:xfrm>
        </p:spPr>
        <p:txBody>
          <a:bodyPr vert="horz" lIns="91440" tIns="45720" rIns="91440" bIns="45720" rtlCol="0" anchor="t">
            <a:normAutofit lnSpcReduction="10000"/>
          </a:bodyPr>
          <a:lstStyle/>
          <a:p>
            <a:pPr marL="0" indent="0">
              <a:buNone/>
              <a:defRPr/>
            </a:pPr>
            <a:endParaRPr lang="en-US" altLang="en-US" sz="2800" dirty="0"/>
          </a:p>
          <a:p>
            <a:pPr marL="0" indent="0">
              <a:buNone/>
              <a:defRPr/>
            </a:pPr>
            <a:r>
              <a:rPr lang="en-US" altLang="en-US" sz="3200" dirty="0"/>
              <a:t>As a result of participating in this activity, students can/ will be able to</a:t>
            </a:r>
            <a:r>
              <a:rPr lang="is-IS" altLang="en-US" sz="3200" dirty="0"/>
              <a:t>….</a:t>
            </a:r>
            <a:br>
              <a:rPr lang="is-IS" altLang="en-US" sz="3200" dirty="0"/>
            </a:br>
            <a:endParaRPr lang="en-US" altLang="en-US" sz="3200" dirty="0">
              <a:cs typeface="Calibri"/>
            </a:endParaRPr>
          </a:p>
          <a:p>
            <a:pPr marL="533400" indent="-533400">
              <a:buFont typeface="Times" charset="0"/>
              <a:buAutoNum type="arabicPeriod"/>
              <a:defRPr/>
            </a:pPr>
            <a:r>
              <a:rPr lang="en-US" altLang="en-US" sz="3200" dirty="0"/>
              <a:t>Articulate background knowledge related to the controversial issue.</a:t>
            </a:r>
            <a:endParaRPr lang="en-US" altLang="en-US" sz="3200" dirty="0">
              <a:cs typeface="Calibri"/>
            </a:endParaRPr>
          </a:p>
          <a:p>
            <a:pPr marL="533400" indent="-533400">
              <a:buFont typeface="Times" charset="0"/>
              <a:buAutoNum type="arabicPeriod"/>
              <a:defRPr/>
            </a:pPr>
            <a:r>
              <a:rPr lang="en-US" sz="3200" dirty="0">
                <a:ea typeface="+mn-ea"/>
                <a:cs typeface="+mn-cs"/>
              </a:rPr>
              <a:t>Construct and share reasoning in favor of a position.</a:t>
            </a:r>
            <a:endParaRPr lang="en-US" sz="3200" dirty="0">
              <a:cs typeface="Calibri"/>
            </a:endParaRPr>
          </a:p>
          <a:p>
            <a:pPr marL="533400" indent="-533400">
              <a:buFont typeface="Times" charset="0"/>
              <a:buAutoNum type="arabicPeriod"/>
              <a:defRPr/>
            </a:pPr>
            <a:r>
              <a:rPr lang="en-US" sz="3200" dirty="0">
                <a:ea typeface="+mn-ea"/>
                <a:cs typeface="+mn-cs"/>
              </a:rPr>
              <a:t>Analyze and evaluate reasoning from </a:t>
            </a:r>
            <a:r>
              <a:rPr lang="en-US" sz="3200" dirty="0">
                <a:solidFill>
                  <a:schemeClr val="accent1"/>
                </a:solidFill>
                <a:highlight>
                  <a:srgbClr val="FFFF00"/>
                </a:highlight>
                <a:ea typeface="+mn-ea"/>
                <a:cs typeface="+mn-cs"/>
              </a:rPr>
              <a:t>multiple perspectives.</a:t>
            </a:r>
            <a:endParaRPr lang="en-US" sz="3200" dirty="0">
              <a:solidFill>
                <a:schemeClr val="accent1"/>
              </a:solidFill>
              <a:highlight>
                <a:srgbClr val="FFFF00"/>
              </a:highlight>
              <a:cs typeface="Calibri"/>
            </a:endParaRPr>
          </a:p>
          <a:p>
            <a:pPr marL="533400" indent="-533400">
              <a:buFont typeface="Times" charset="0"/>
              <a:buAutoNum type="arabicPeriod"/>
              <a:defRPr/>
            </a:pPr>
            <a:r>
              <a:rPr lang="en-US" sz="3200" dirty="0">
                <a:ea typeface="+mn-ea"/>
                <a:cs typeface="+mn-cs"/>
              </a:rPr>
              <a:t>Collaboratively synthesize </a:t>
            </a:r>
            <a:r>
              <a:rPr lang="en-US" sz="3200" dirty="0">
                <a:solidFill>
                  <a:schemeClr val="accent1"/>
                </a:solidFill>
                <a:highlight>
                  <a:srgbClr val="FFFF00"/>
                </a:highlight>
                <a:ea typeface="+mn-ea"/>
                <a:cs typeface="+mn-cs"/>
              </a:rPr>
              <a:t>multiple perspectives</a:t>
            </a:r>
            <a:r>
              <a:rPr lang="en-US" sz="3200" dirty="0">
                <a:ea typeface="+mn-ea"/>
                <a:cs typeface="+mn-cs"/>
              </a:rPr>
              <a:t>.</a:t>
            </a:r>
            <a:r>
              <a:rPr lang="en-US" sz="3200" dirty="0"/>
              <a:t>  </a:t>
            </a:r>
            <a:endParaRPr lang="en-US" sz="3200" dirty="0">
              <a:cs typeface="Calibri"/>
            </a:endParaRPr>
          </a:p>
        </p:txBody>
      </p:sp>
      <p:sp>
        <p:nvSpPr>
          <p:cNvPr id="2" name="TextBox 1">
            <a:extLst>
              <a:ext uri="{FF2B5EF4-FFF2-40B4-BE49-F238E27FC236}">
                <a16:creationId xmlns:a16="http://schemas.microsoft.com/office/drawing/2014/main" id="{4740FD79-239A-47D0-ADC9-F8440E262D93}"/>
              </a:ext>
            </a:extLst>
          </p:cNvPr>
          <p:cNvSpPr txBox="1"/>
          <p:nvPr/>
        </p:nvSpPr>
        <p:spPr>
          <a:xfrm>
            <a:off x="9982200" y="228601"/>
            <a:ext cx="381000" cy="461665"/>
          </a:xfrm>
          <a:prstGeom prst="rect">
            <a:avLst/>
          </a:prstGeom>
          <a:noFill/>
        </p:spPr>
        <p:txBody>
          <a:bodyPr wrap="square" rtlCol="0">
            <a:spAutoFit/>
          </a:bodyPr>
          <a:lstStyle/>
          <a:p>
            <a:r>
              <a:rPr lang="en-US" sz="2400" dirty="0">
                <a:solidFill>
                  <a:srgbClr val="FFFFFF"/>
                </a:solidFill>
              </a:rPr>
              <a:t>3</a:t>
            </a:r>
          </a:p>
        </p:txBody>
      </p:sp>
    </p:spTree>
    <p:extLst>
      <p:ext uri="{BB962C8B-B14F-4D97-AF65-F5344CB8AC3E}">
        <p14:creationId xmlns:p14="http://schemas.microsoft.com/office/powerpoint/2010/main" val="80316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13585" y="0"/>
          <a:ext cx="8305800" cy="6168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p:cNvGrpSpPr/>
          <p:nvPr/>
        </p:nvGrpSpPr>
        <p:grpSpPr>
          <a:xfrm>
            <a:off x="1600200" y="5029200"/>
            <a:ext cx="8863584" cy="1662872"/>
            <a:chOff x="152400" y="5195128"/>
            <a:chExt cx="8863584" cy="1662872"/>
          </a:xfrm>
        </p:grpSpPr>
        <p:sp>
          <p:nvSpPr>
            <p:cNvPr id="5" name="Rectangle 4"/>
            <p:cNvSpPr/>
            <p:nvPr/>
          </p:nvSpPr>
          <p:spPr bwMode="auto">
            <a:xfrm>
              <a:off x="195072" y="5195128"/>
              <a:ext cx="8820912" cy="990600"/>
            </a:xfrm>
            <a:prstGeom prst="rect">
              <a:avLst/>
            </a:prstGeom>
            <a:solidFill>
              <a:schemeClr val="accent3"/>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lang="en-US" sz="2000" b="1" dirty="0">
                  <a:solidFill>
                    <a:schemeClr val="accent1">
                      <a:lumMod val="50000"/>
                    </a:schemeClr>
                  </a:solidFill>
                  <a:latin typeface="+mj-lt"/>
                </a:rPr>
                <a:t>Structured Academic Controversy (also known as Constructive Controversy) is a carefully constructed and deliberative process that promotes civil discourse and critical thinking.</a:t>
              </a:r>
              <a:endParaRPr lang="en-US" sz="2000" b="1" i="0" u="none" strike="noStrike" cap="none" normalizeH="0" baseline="0">
                <a:ln>
                  <a:noFill/>
                </a:ln>
                <a:solidFill>
                  <a:schemeClr val="accent1">
                    <a:lumMod val="50000"/>
                  </a:schemeClr>
                </a:solidFill>
                <a:effectLst/>
                <a:latin typeface="+mj-lt"/>
                <a:ea typeface="ＭＳ Ｐゴシック" charset="0"/>
                <a:cs typeface="Calibri Light"/>
              </a:endParaRPr>
            </a:p>
          </p:txBody>
        </p:sp>
        <p:sp>
          <p:nvSpPr>
            <p:cNvPr id="6" name="TextBox 5">
              <a:extLst>
                <a:ext uri="{FF2B5EF4-FFF2-40B4-BE49-F238E27FC236}">
                  <a16:creationId xmlns:a16="http://schemas.microsoft.com/office/drawing/2014/main" id="{9A34F9B9-4D86-47BC-BCE1-5DBCD5D2FE2B}"/>
                </a:ext>
              </a:extLst>
            </p:cNvPr>
            <p:cNvSpPr txBox="1"/>
            <p:nvPr/>
          </p:nvSpPr>
          <p:spPr>
            <a:xfrm>
              <a:off x="152400" y="6150114"/>
              <a:ext cx="8820912" cy="707886"/>
            </a:xfrm>
            <a:prstGeom prst="rect">
              <a:avLst/>
            </a:prstGeom>
            <a:solidFill>
              <a:schemeClr val="accent1"/>
            </a:solidFill>
          </p:spPr>
          <p:txBody>
            <a:bodyPr wrap="square" lIns="91440" tIns="45720" rIns="91440" bIns="45720" rtlCol="0" anchor="t">
              <a:spAutoFit/>
            </a:bodyPr>
            <a:lstStyle/>
            <a:p>
              <a:r>
                <a:rPr lang="en-US" sz="2000" dirty="0">
                  <a:solidFill>
                    <a:schemeClr val="bg1"/>
                  </a:solidFill>
                  <a:latin typeface="Arial"/>
                  <a:cs typeface="Arial"/>
                </a:rPr>
                <a:t>J</a:t>
              </a:r>
              <a:r>
                <a:rPr lang="en-US" sz="2000" b="1" dirty="0">
                  <a:solidFill>
                    <a:schemeClr val="bg1"/>
                  </a:solidFill>
                  <a:latin typeface="Arial"/>
                  <a:cs typeface="Arial"/>
                </a:rPr>
                <a:t>ohnson, D. W., &amp; Johnson, R. T. (1988). Critical thinking through structured controversy. Educational Leadership, 45(8), 58 – 64.</a:t>
              </a:r>
            </a:p>
          </p:txBody>
        </p:sp>
      </p:grpSp>
      <p:sp>
        <p:nvSpPr>
          <p:cNvPr id="3" name="TextBox 2">
            <a:extLst>
              <a:ext uri="{FF2B5EF4-FFF2-40B4-BE49-F238E27FC236}">
                <a16:creationId xmlns:a16="http://schemas.microsoft.com/office/drawing/2014/main" id="{13AC644B-1043-496D-82FC-5D646879BA5C}"/>
              </a:ext>
            </a:extLst>
          </p:cNvPr>
          <p:cNvSpPr txBox="1"/>
          <p:nvPr/>
        </p:nvSpPr>
        <p:spPr>
          <a:xfrm>
            <a:off x="9906000" y="228601"/>
            <a:ext cx="457200" cy="461665"/>
          </a:xfrm>
          <a:prstGeom prst="rect">
            <a:avLst/>
          </a:prstGeom>
          <a:noFill/>
        </p:spPr>
        <p:txBody>
          <a:bodyPr wrap="square" rtlCol="0">
            <a:spAutoFit/>
          </a:bodyPr>
          <a:lstStyle/>
          <a:p>
            <a:r>
              <a:rPr lang="en-US" sz="2400" dirty="0">
                <a:solidFill>
                  <a:srgbClr val="FFFFFF"/>
                </a:solidFill>
              </a:rPr>
              <a:t>2</a:t>
            </a:r>
          </a:p>
        </p:txBody>
      </p:sp>
    </p:spTree>
    <p:extLst>
      <p:ext uri="{BB962C8B-B14F-4D97-AF65-F5344CB8AC3E}">
        <p14:creationId xmlns:p14="http://schemas.microsoft.com/office/powerpoint/2010/main" val="408892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D7B93F9-B14D-46DC-A7CC-10765433A3D3}"/>
              </a:ext>
            </a:extLst>
          </p:cNvPr>
          <p:cNvSpPr txBox="1">
            <a:spLocks noChangeArrowheads="1"/>
          </p:cNvSpPr>
          <p:nvPr/>
        </p:nvSpPr>
        <p:spPr bwMode="auto">
          <a:xfrm>
            <a:off x="1524000" y="-32657"/>
            <a:ext cx="9144000" cy="1175657"/>
          </a:xfrm>
          <a:prstGeom prst="rect">
            <a:avLst/>
          </a:prstGeom>
          <a:solidFill>
            <a:schemeClr val="accent1">
              <a:lumMod val="75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FFFFFF"/>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400">
                <a:solidFill>
                  <a:srgbClr val="FFFFFF"/>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400">
                <a:solidFill>
                  <a:srgbClr val="FFFFFF"/>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400">
                <a:solidFill>
                  <a:srgbClr val="FFFFFF"/>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400">
                <a:solidFill>
                  <a:srgbClr val="FFFFFF"/>
                </a:solidFill>
                <a:latin typeface="Arial" charset="0"/>
                <a:ea typeface="MS PGothic" panose="020B0600070205080204" pitchFamily="34" charset="-128"/>
                <a:cs typeface="ＭＳ Ｐゴシック" charset="0"/>
              </a:defRPr>
            </a:lvl5pPr>
            <a:lvl6pPr marL="457200" algn="l" rtl="0" eaLnBrk="0" fontAlgn="base" hangingPunct="0">
              <a:spcBef>
                <a:spcPct val="0"/>
              </a:spcBef>
              <a:spcAft>
                <a:spcPct val="0"/>
              </a:spcAft>
              <a:defRPr sz="4400">
                <a:solidFill>
                  <a:srgbClr val="FFFFFF"/>
                </a:solidFill>
                <a:latin typeface="Arial" charset="0"/>
                <a:ea typeface="ＭＳ Ｐゴシック" charset="0"/>
              </a:defRPr>
            </a:lvl6pPr>
            <a:lvl7pPr marL="914400" algn="l" rtl="0" eaLnBrk="0" fontAlgn="base" hangingPunct="0">
              <a:spcBef>
                <a:spcPct val="0"/>
              </a:spcBef>
              <a:spcAft>
                <a:spcPct val="0"/>
              </a:spcAft>
              <a:defRPr sz="4400">
                <a:solidFill>
                  <a:srgbClr val="FFFFFF"/>
                </a:solidFill>
                <a:latin typeface="Arial" charset="0"/>
                <a:ea typeface="ＭＳ Ｐゴシック" charset="0"/>
              </a:defRPr>
            </a:lvl7pPr>
            <a:lvl8pPr marL="1371600" algn="l" rtl="0" eaLnBrk="0" fontAlgn="base" hangingPunct="0">
              <a:spcBef>
                <a:spcPct val="0"/>
              </a:spcBef>
              <a:spcAft>
                <a:spcPct val="0"/>
              </a:spcAft>
              <a:defRPr sz="4400">
                <a:solidFill>
                  <a:srgbClr val="FFFFFF"/>
                </a:solidFill>
                <a:latin typeface="Arial" charset="0"/>
                <a:ea typeface="ＭＳ Ｐゴシック" charset="0"/>
              </a:defRPr>
            </a:lvl8pPr>
            <a:lvl9pPr marL="1828800" algn="l" rtl="0" eaLnBrk="0" fontAlgn="base" hangingPunct="0">
              <a:spcBef>
                <a:spcPct val="0"/>
              </a:spcBef>
              <a:spcAft>
                <a:spcPct val="0"/>
              </a:spcAft>
              <a:defRPr sz="4400">
                <a:solidFill>
                  <a:srgbClr val="FFFFFF"/>
                </a:solidFill>
                <a:latin typeface="Arial" charset="0"/>
                <a:ea typeface="ＭＳ Ｐゴシック" charset="0"/>
              </a:defRPr>
            </a:lvl9pPr>
          </a:lstStyle>
          <a:p>
            <a:pPr marL="119063" algn="ctr">
              <a:defRPr/>
            </a:pPr>
            <a:r>
              <a:rPr lang="en-US" sz="3600" kern="0" dirty="0">
                <a:ea typeface="+mj-ea"/>
                <a:cs typeface="+mj-cs"/>
              </a:rPr>
              <a:t>Argument Mapping</a:t>
            </a:r>
          </a:p>
        </p:txBody>
      </p:sp>
      <p:pic>
        <p:nvPicPr>
          <p:cNvPr id="3" name="Picture 2">
            <a:extLst>
              <a:ext uri="{FF2B5EF4-FFF2-40B4-BE49-F238E27FC236}">
                <a16:creationId xmlns:a16="http://schemas.microsoft.com/office/drawing/2014/main" id="{9C6002AE-FB04-49E6-BECA-723333F41C45}"/>
              </a:ext>
            </a:extLst>
          </p:cNvPr>
          <p:cNvPicPr>
            <a:picLocks noChangeAspect="1"/>
          </p:cNvPicPr>
          <p:nvPr/>
        </p:nvPicPr>
        <p:blipFill>
          <a:blip r:embed="rId3"/>
          <a:stretch>
            <a:fillRect/>
          </a:stretch>
        </p:blipFill>
        <p:spPr>
          <a:xfrm>
            <a:off x="1828800" y="1219200"/>
            <a:ext cx="8445500" cy="5334000"/>
          </a:xfrm>
          <a:prstGeom prst="rect">
            <a:avLst/>
          </a:prstGeom>
        </p:spPr>
      </p:pic>
      <p:sp>
        <p:nvSpPr>
          <p:cNvPr id="6" name="TextBox 5">
            <a:extLst>
              <a:ext uri="{FF2B5EF4-FFF2-40B4-BE49-F238E27FC236}">
                <a16:creationId xmlns:a16="http://schemas.microsoft.com/office/drawing/2014/main" id="{6E167990-06FC-4CFD-9982-A450B0AACEAC}"/>
              </a:ext>
            </a:extLst>
          </p:cNvPr>
          <p:cNvSpPr txBox="1"/>
          <p:nvPr/>
        </p:nvSpPr>
        <p:spPr>
          <a:xfrm>
            <a:off x="9982200" y="381000"/>
            <a:ext cx="304800" cy="457200"/>
          </a:xfrm>
          <a:prstGeom prst="rect">
            <a:avLst/>
          </a:prstGeom>
          <a:noFill/>
        </p:spPr>
        <p:txBody>
          <a:bodyPr wrap="square" rtlCol="0">
            <a:spAutoFit/>
          </a:bodyPr>
          <a:lstStyle/>
          <a:p>
            <a:r>
              <a:rPr lang="en-US" sz="2400" dirty="0">
                <a:solidFill>
                  <a:srgbClr val="FFFFFF"/>
                </a:solidFill>
              </a:rPr>
              <a:t>4</a:t>
            </a:r>
          </a:p>
        </p:txBody>
      </p:sp>
    </p:spTree>
    <p:extLst>
      <p:ext uri="{BB962C8B-B14F-4D97-AF65-F5344CB8AC3E}">
        <p14:creationId xmlns:p14="http://schemas.microsoft.com/office/powerpoint/2010/main" val="237319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930730" y="1600200"/>
            <a:ext cx="8052722" cy="4527697"/>
          </a:xfrm>
        </p:spPr>
        <p:txBody>
          <a:bodyPr/>
          <a:lstStyle/>
          <a:p>
            <a:pPr>
              <a:lnSpc>
                <a:spcPct val="90000"/>
              </a:lnSpc>
              <a:buFont typeface="Wingdings" panose="05000000000000000000" pitchFamily="2" charset="2"/>
              <a:buChar char="ü"/>
              <a:defRPr/>
            </a:pPr>
            <a:r>
              <a:rPr lang="en-US" altLang="en-US" sz="2800" dirty="0"/>
              <a:t>Mastery of the argument schema (difference between support, objection, rebuttal, etc.).</a:t>
            </a:r>
            <a:br>
              <a:rPr lang="en-US" altLang="en-US" sz="2800" dirty="0"/>
            </a:br>
            <a:endParaRPr lang="en-US" altLang="en-US" sz="2800" dirty="0"/>
          </a:p>
          <a:p>
            <a:pPr>
              <a:lnSpc>
                <a:spcPct val="90000"/>
              </a:lnSpc>
              <a:buFont typeface="Wingdings" panose="05000000000000000000" pitchFamily="2" charset="2"/>
              <a:buChar char="ü"/>
              <a:defRPr/>
            </a:pPr>
            <a:r>
              <a:rPr lang="en-US" altLang="en-US" sz="2800" dirty="0"/>
              <a:t>Familiarity with a conceptual tool that can be used for deliberation.</a:t>
            </a:r>
            <a:br>
              <a:rPr lang="en-US" altLang="en-US" sz="2800" dirty="0"/>
            </a:br>
            <a:endParaRPr lang="en-US" altLang="en-US" sz="2800" dirty="0"/>
          </a:p>
          <a:p>
            <a:pPr>
              <a:lnSpc>
                <a:spcPct val="90000"/>
              </a:lnSpc>
              <a:buFont typeface="Wingdings" panose="05000000000000000000" pitchFamily="2" charset="2"/>
              <a:buChar char="ü"/>
              <a:defRPr/>
            </a:pPr>
            <a:r>
              <a:rPr lang="en-US" altLang="en-US" sz="2800" dirty="0"/>
              <a:t>Cultivation of a method for weighing reasoning</a:t>
            </a:r>
            <a:br>
              <a:rPr lang="en-US" altLang="en-US" sz="2800" dirty="0"/>
            </a:br>
            <a:endParaRPr lang="en-US" altLang="en-US" sz="2800" dirty="0"/>
          </a:p>
          <a:p>
            <a:pPr>
              <a:lnSpc>
                <a:spcPct val="90000"/>
              </a:lnSpc>
              <a:buFont typeface="Wingdings" panose="05000000000000000000" pitchFamily="2" charset="2"/>
              <a:buChar char="ü"/>
              <a:defRPr/>
            </a:pPr>
            <a:r>
              <a:rPr lang="en-US" altLang="en-US" sz="2800" dirty="0"/>
              <a:t>Acquaintance with a method for collaborative reasoning and decision-making. </a:t>
            </a:r>
          </a:p>
        </p:txBody>
      </p:sp>
      <p:sp>
        <p:nvSpPr>
          <p:cNvPr id="5" name="Rectangle 2">
            <a:extLst>
              <a:ext uri="{FF2B5EF4-FFF2-40B4-BE49-F238E27FC236}">
                <a16:creationId xmlns:a16="http://schemas.microsoft.com/office/drawing/2014/main" id="{6D7B93F9-B14D-46DC-A7CC-10765433A3D3}"/>
              </a:ext>
            </a:extLst>
          </p:cNvPr>
          <p:cNvSpPr txBox="1">
            <a:spLocks noChangeArrowheads="1"/>
          </p:cNvSpPr>
          <p:nvPr/>
        </p:nvSpPr>
        <p:spPr bwMode="auto">
          <a:xfrm>
            <a:off x="1524000" y="-32657"/>
            <a:ext cx="9144000" cy="1175657"/>
          </a:xfrm>
          <a:prstGeom prst="rect">
            <a:avLst/>
          </a:prstGeom>
          <a:solidFill>
            <a:schemeClr val="accent1">
              <a:lumMod val="75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FFFFFF"/>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400">
                <a:solidFill>
                  <a:srgbClr val="FFFFFF"/>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400">
                <a:solidFill>
                  <a:srgbClr val="FFFFFF"/>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400">
                <a:solidFill>
                  <a:srgbClr val="FFFFFF"/>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400">
                <a:solidFill>
                  <a:srgbClr val="FFFFFF"/>
                </a:solidFill>
                <a:latin typeface="Arial" charset="0"/>
                <a:ea typeface="MS PGothic" panose="020B0600070205080204" pitchFamily="34" charset="-128"/>
                <a:cs typeface="ＭＳ Ｐゴシック" charset="0"/>
              </a:defRPr>
            </a:lvl5pPr>
            <a:lvl6pPr marL="457200" algn="l" rtl="0" eaLnBrk="0" fontAlgn="base" hangingPunct="0">
              <a:spcBef>
                <a:spcPct val="0"/>
              </a:spcBef>
              <a:spcAft>
                <a:spcPct val="0"/>
              </a:spcAft>
              <a:defRPr sz="4400">
                <a:solidFill>
                  <a:srgbClr val="FFFFFF"/>
                </a:solidFill>
                <a:latin typeface="Arial" charset="0"/>
                <a:ea typeface="ＭＳ Ｐゴシック" charset="0"/>
              </a:defRPr>
            </a:lvl6pPr>
            <a:lvl7pPr marL="914400" algn="l" rtl="0" eaLnBrk="0" fontAlgn="base" hangingPunct="0">
              <a:spcBef>
                <a:spcPct val="0"/>
              </a:spcBef>
              <a:spcAft>
                <a:spcPct val="0"/>
              </a:spcAft>
              <a:defRPr sz="4400">
                <a:solidFill>
                  <a:srgbClr val="FFFFFF"/>
                </a:solidFill>
                <a:latin typeface="Arial" charset="0"/>
                <a:ea typeface="ＭＳ Ｐゴシック" charset="0"/>
              </a:defRPr>
            </a:lvl7pPr>
            <a:lvl8pPr marL="1371600" algn="l" rtl="0" eaLnBrk="0" fontAlgn="base" hangingPunct="0">
              <a:spcBef>
                <a:spcPct val="0"/>
              </a:spcBef>
              <a:spcAft>
                <a:spcPct val="0"/>
              </a:spcAft>
              <a:defRPr sz="4400">
                <a:solidFill>
                  <a:srgbClr val="FFFFFF"/>
                </a:solidFill>
                <a:latin typeface="Arial" charset="0"/>
                <a:ea typeface="ＭＳ Ｐゴシック" charset="0"/>
              </a:defRPr>
            </a:lvl8pPr>
            <a:lvl9pPr marL="1828800" algn="l" rtl="0" eaLnBrk="0" fontAlgn="base" hangingPunct="0">
              <a:spcBef>
                <a:spcPct val="0"/>
              </a:spcBef>
              <a:spcAft>
                <a:spcPct val="0"/>
              </a:spcAft>
              <a:defRPr sz="4400">
                <a:solidFill>
                  <a:srgbClr val="FFFFFF"/>
                </a:solidFill>
                <a:latin typeface="Arial" charset="0"/>
                <a:ea typeface="ＭＳ Ｐゴシック" charset="0"/>
              </a:defRPr>
            </a:lvl9pPr>
          </a:lstStyle>
          <a:p>
            <a:pPr marL="119063" algn="ctr">
              <a:defRPr/>
            </a:pPr>
            <a:r>
              <a:rPr lang="en-US" sz="3600" kern="0" dirty="0">
                <a:ea typeface="+mj-ea"/>
                <a:cs typeface="+mj-cs"/>
              </a:rPr>
              <a:t>Benefits of </a:t>
            </a:r>
          </a:p>
          <a:p>
            <a:pPr marL="119063" algn="ctr">
              <a:defRPr/>
            </a:pPr>
            <a:r>
              <a:rPr lang="en-US" sz="3600" kern="0" dirty="0">
                <a:ea typeface="+mj-ea"/>
                <a:cs typeface="+mj-cs"/>
              </a:rPr>
              <a:t>SAC Activity with Argument Mapping</a:t>
            </a:r>
          </a:p>
        </p:txBody>
      </p:sp>
      <p:sp>
        <p:nvSpPr>
          <p:cNvPr id="2" name="TextBox 1">
            <a:extLst>
              <a:ext uri="{FF2B5EF4-FFF2-40B4-BE49-F238E27FC236}">
                <a16:creationId xmlns:a16="http://schemas.microsoft.com/office/drawing/2014/main" id="{4B74049A-3F86-4D8F-B1D0-6E545C8E518F}"/>
              </a:ext>
            </a:extLst>
          </p:cNvPr>
          <p:cNvSpPr txBox="1"/>
          <p:nvPr/>
        </p:nvSpPr>
        <p:spPr>
          <a:xfrm>
            <a:off x="9982200" y="152401"/>
            <a:ext cx="457200" cy="461665"/>
          </a:xfrm>
          <a:prstGeom prst="rect">
            <a:avLst/>
          </a:prstGeom>
          <a:noFill/>
        </p:spPr>
        <p:txBody>
          <a:bodyPr wrap="square" rtlCol="0">
            <a:spAutoFit/>
          </a:bodyPr>
          <a:lstStyle/>
          <a:p>
            <a:r>
              <a:rPr lang="en-US" sz="2400" dirty="0">
                <a:solidFill>
                  <a:srgbClr val="FFFFFF"/>
                </a:solidFill>
              </a:rPr>
              <a:t>5</a:t>
            </a:r>
          </a:p>
        </p:txBody>
      </p:sp>
    </p:spTree>
    <p:extLst>
      <p:ext uri="{BB962C8B-B14F-4D97-AF65-F5344CB8AC3E}">
        <p14:creationId xmlns:p14="http://schemas.microsoft.com/office/powerpoint/2010/main" val="261075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llege program&#10;&#10;Description automatically generated">
            <a:extLst>
              <a:ext uri="{FF2B5EF4-FFF2-40B4-BE49-F238E27FC236}">
                <a16:creationId xmlns:a16="http://schemas.microsoft.com/office/drawing/2014/main" id="{F8C1FB71-67D9-1F4C-CD90-13FAB8FD8C01}"/>
              </a:ext>
            </a:extLst>
          </p:cNvPr>
          <p:cNvPicPr>
            <a:picLocks noGrp="1" noChangeAspect="1"/>
          </p:cNvPicPr>
          <p:nvPr>
            <p:ph idx="1"/>
          </p:nvPr>
        </p:nvPicPr>
        <p:blipFill>
          <a:blip r:embed="rId2"/>
          <a:stretch>
            <a:fillRect/>
          </a:stretch>
        </p:blipFill>
        <p:spPr>
          <a:xfrm>
            <a:off x="1647145" y="458971"/>
            <a:ext cx="7901247" cy="6293338"/>
          </a:xfrm>
        </p:spPr>
      </p:pic>
    </p:spTree>
    <p:extLst>
      <p:ext uri="{BB962C8B-B14F-4D97-AF65-F5344CB8AC3E}">
        <p14:creationId xmlns:p14="http://schemas.microsoft.com/office/powerpoint/2010/main" val="63245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7EAED-721B-D804-368D-6E93295BF56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07874C-BBD8-A443-9184-131F7A8134AE}"/>
              </a:ext>
            </a:extLst>
          </p:cNvPr>
          <p:cNvSpPr/>
          <p:nvPr/>
        </p:nvSpPr>
        <p:spPr>
          <a:xfrm>
            <a:off x="0" y="-2821"/>
            <a:ext cx="12192000" cy="99624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45720" rIns="274320" bIns="45720" rtlCol="0" anchor="ctr"/>
          <a:lstStyle/>
          <a:p>
            <a:pPr>
              <a:defRPr/>
            </a:pPr>
            <a:r>
              <a:rPr lang="en-US" sz="2400" dirty="0">
                <a:solidFill>
                  <a:prstClr val="white"/>
                </a:solidFill>
                <a:latin typeface="Calibri" panose="020F0502020204030204"/>
                <a:cs typeface="Calibri"/>
              </a:rPr>
              <a:t>Assessment Results</a:t>
            </a:r>
            <a:endParaRPr lang="en-US" sz="2400" b="0" i="0" u="none" strike="noStrike" kern="1200" cap="none" spc="0" normalizeH="0" baseline="0" noProof="0" dirty="0">
              <a:ln>
                <a:noFill/>
              </a:ln>
              <a:solidFill>
                <a:prstClr val="white"/>
              </a:solidFill>
              <a:effectLst/>
              <a:uLnTx/>
              <a:uFillTx/>
              <a:latin typeface="Calibri" panose="020F0502020204030204"/>
              <a:cs typeface="Calibri"/>
            </a:endParaRPr>
          </a:p>
        </p:txBody>
      </p:sp>
      <p:sp>
        <p:nvSpPr>
          <p:cNvPr id="3" name="TextBox 2">
            <a:extLst>
              <a:ext uri="{FF2B5EF4-FFF2-40B4-BE49-F238E27FC236}">
                <a16:creationId xmlns:a16="http://schemas.microsoft.com/office/drawing/2014/main" id="{E7349E01-A189-E301-3491-CF895754A877}"/>
              </a:ext>
            </a:extLst>
          </p:cNvPr>
          <p:cNvSpPr txBox="1"/>
          <p:nvPr/>
        </p:nvSpPr>
        <p:spPr>
          <a:xfrm>
            <a:off x="469604" y="1107557"/>
            <a:ext cx="11049000"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dirty="0">
              <a:latin typeface="Calibri"/>
            </a:endParaRPr>
          </a:p>
          <a:p>
            <a:r>
              <a:rPr lang="en-US" sz="3200" dirty="0">
                <a:latin typeface="Calibri"/>
              </a:rPr>
              <a:t>Gathered data validates</a:t>
            </a:r>
            <a:r>
              <a:rPr lang="en-US" sz="3200" baseline="0" dirty="0">
                <a:latin typeface="Calibri"/>
              </a:rPr>
              <a:t> previous SAC research studies that correlate participating in the cooperative activity with student motivation and interest in learning more. In this case spending </a:t>
            </a:r>
            <a:r>
              <a:rPr lang="en-US" sz="3200" baseline="0" dirty="0">
                <a:highlight>
                  <a:srgbClr val="FFFF00"/>
                </a:highlight>
                <a:latin typeface="Calibri"/>
              </a:rPr>
              <a:t>more time outside of class researching, talking about their topic with others, and considering more potential sources</a:t>
            </a:r>
            <a:r>
              <a:rPr lang="en-US" sz="3200" baseline="0" dirty="0">
                <a:latin typeface="Calibri"/>
              </a:rPr>
              <a:t>.</a:t>
            </a:r>
            <a:r>
              <a:rPr lang="en-US" sz="3200" dirty="0">
                <a:latin typeface="Calibri"/>
              </a:rPr>
              <a:t> </a:t>
            </a:r>
            <a:endParaRPr lang="en-US" sz="3200">
              <a:latin typeface="Calibri"/>
            </a:endParaRPr>
          </a:p>
          <a:p>
            <a:endParaRPr lang="en-US" sz="3200" dirty="0">
              <a:latin typeface="Calibri"/>
            </a:endParaRPr>
          </a:p>
          <a:p>
            <a:r>
              <a:rPr lang="en-US" sz="3200" baseline="0" dirty="0">
                <a:latin typeface="Calibri"/>
              </a:rPr>
              <a:t>Also, annotations written by the LR 101 group without the SAC activity contain more of the language from the articles abstracts or summaries than do the annotations of both </a:t>
            </a:r>
            <a:r>
              <a:rPr lang="en-US" sz="3200" dirty="0">
                <a:latin typeface="Calibri"/>
              </a:rPr>
              <a:t>groups</a:t>
            </a:r>
            <a:r>
              <a:rPr lang="en-US" sz="3200" baseline="0" dirty="0">
                <a:latin typeface="Calibri"/>
              </a:rPr>
              <a:t> that had the SAC activity. </a:t>
            </a:r>
            <a:r>
              <a:rPr lang="en-US" sz="3200" dirty="0">
                <a:latin typeface="Calibri"/>
                <a:ea typeface="Calibri"/>
                <a:cs typeface="Calibri"/>
              </a:rPr>
              <a:t>​</a:t>
            </a:r>
            <a:endParaRPr lang="en-US" sz="3200">
              <a:cs typeface="Calibri"/>
            </a:endParaRPr>
          </a:p>
        </p:txBody>
      </p:sp>
    </p:spTree>
    <p:extLst>
      <p:ext uri="{BB962C8B-B14F-4D97-AF65-F5344CB8AC3E}">
        <p14:creationId xmlns:p14="http://schemas.microsoft.com/office/powerpoint/2010/main" val="337860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2053">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Abuse of Scholar Activism - Anti-Israelism - SPME Scholars for Peace in  the Middle East">
            <a:extLst>
              <a:ext uri="{FF2B5EF4-FFF2-40B4-BE49-F238E27FC236}">
                <a16:creationId xmlns:a16="http://schemas.microsoft.com/office/drawing/2014/main" id="{A663704A-CE71-AE8B-D823-50F4BDAA1C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95" r="-3" b="17682"/>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Liberation Officers start petition as university 'fails in its duty of  care' towards transgender students and staff">
            <a:extLst>
              <a:ext uri="{FF2B5EF4-FFF2-40B4-BE49-F238E27FC236}">
                <a16:creationId xmlns:a16="http://schemas.microsoft.com/office/drawing/2014/main" id="{7E5506D9-E36B-F061-CD5D-1FB9AE9414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279" b="24155"/>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Texas abortion ban sparks widespread controversy | The Wellesley News">
            <a:extLst>
              <a:ext uri="{FF2B5EF4-FFF2-40B4-BE49-F238E27FC236}">
                <a16:creationId xmlns:a16="http://schemas.microsoft.com/office/drawing/2014/main" id="{96BCA07B-0B35-741E-46E8-61193B85CF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7945"/>
          <a:stretch/>
        </p:blipFill>
        <p:spPr bwMode="auto">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E811DDA-A626-5D39-5AA6-7BCB83E42823}"/>
              </a:ext>
            </a:extLst>
          </p:cNvPr>
          <p:cNvSpPr/>
          <p:nvPr/>
        </p:nvSpPr>
        <p:spPr>
          <a:xfrm>
            <a:off x="1871133" y="1754292"/>
            <a:ext cx="8449734" cy="1779129"/>
          </a:xfrm>
          <a:prstGeom prst="rect">
            <a:avLst/>
          </a:prstGeom>
          <a:solidFill>
            <a:schemeClr val="tx1">
              <a:lumMod val="65000"/>
              <a:lumOff val="3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r>
              <a:rPr lang="en-US" sz="2400" dirty="0"/>
              <a:t>Supporting students includes equipping them with the skills they need to flourish in potentially stressful environments. </a:t>
            </a:r>
          </a:p>
          <a:p>
            <a:endParaRPr lang="en-US" sz="2400" dirty="0"/>
          </a:p>
          <a:p>
            <a:r>
              <a:rPr lang="en-US" sz="2400" dirty="0"/>
              <a:t>One such environment is dialogue about controversial issues. </a:t>
            </a:r>
          </a:p>
        </p:txBody>
      </p:sp>
    </p:spTree>
    <p:extLst>
      <p:ext uri="{BB962C8B-B14F-4D97-AF65-F5344CB8AC3E}">
        <p14:creationId xmlns:p14="http://schemas.microsoft.com/office/powerpoint/2010/main" val="321679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0B8F33-B236-4362-ADDE-729FB9F5879E}"/>
              </a:ext>
            </a:extLst>
          </p:cNvPr>
          <p:cNvPicPr>
            <a:picLocks noChangeAspect="1"/>
          </p:cNvPicPr>
          <p:nvPr/>
        </p:nvPicPr>
        <p:blipFill>
          <a:blip r:embed="rId3"/>
          <a:stretch>
            <a:fillRect/>
          </a:stretch>
        </p:blipFill>
        <p:spPr>
          <a:xfrm>
            <a:off x="785040" y="317206"/>
            <a:ext cx="5128663" cy="6499706"/>
          </a:xfrm>
          <a:prstGeom prst="rect">
            <a:avLst/>
          </a:prstGeom>
        </p:spPr>
      </p:pic>
      <p:pic>
        <p:nvPicPr>
          <p:cNvPr id="7" name="Picture 6">
            <a:extLst>
              <a:ext uri="{FF2B5EF4-FFF2-40B4-BE49-F238E27FC236}">
                <a16:creationId xmlns:a16="http://schemas.microsoft.com/office/drawing/2014/main" id="{A2EDFE1E-6041-4557-AE75-34F53739676E}"/>
              </a:ext>
            </a:extLst>
          </p:cNvPr>
          <p:cNvPicPr>
            <a:picLocks noChangeAspect="1"/>
          </p:cNvPicPr>
          <p:nvPr/>
        </p:nvPicPr>
        <p:blipFill>
          <a:blip r:embed="rId4"/>
          <a:stretch>
            <a:fillRect/>
          </a:stretch>
        </p:blipFill>
        <p:spPr>
          <a:xfrm>
            <a:off x="6172200" y="-1771"/>
            <a:ext cx="5287925" cy="6819535"/>
          </a:xfrm>
          <a:prstGeom prst="rect">
            <a:avLst/>
          </a:prstGeom>
        </p:spPr>
      </p:pic>
    </p:spTree>
    <p:extLst>
      <p:ext uri="{BB962C8B-B14F-4D97-AF65-F5344CB8AC3E}">
        <p14:creationId xmlns:p14="http://schemas.microsoft.com/office/powerpoint/2010/main" val="264006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BED005-B6B1-C65B-FBDC-34CD4AF8C113}"/>
              </a:ext>
            </a:extLst>
          </p:cNvPr>
          <p:cNvSpPr/>
          <p:nvPr/>
        </p:nvSpPr>
        <p:spPr>
          <a:xfrm>
            <a:off x="327378" y="1117599"/>
            <a:ext cx="11537244" cy="5396089"/>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Chancellor’s Commission on Freedom of Expression and Civil Discourse (November 29, 2023)</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The mission and responsibilities of the Commission include:  </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Developing and implementing free speech and civil dialogue related educational activities for faculty, staff and students.</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Hosting an event each semester that focusses on free speech or civil dialogue.  </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In addition to the standing goals of the Commission, the Chancellor would like the group to focus on the following:</a:t>
            </a:r>
          </a:p>
          <a:p>
            <a:pPr marL="282575" marR="0" lvl="0" indent="-282575" algn="l" defTabSz="914400" rtl="0" eaLnBrk="1" fontAlgn="auto" latinLnBrk="0" hangingPunct="1">
              <a:lnSpc>
                <a:spcPct val="114000"/>
              </a:lnSpc>
              <a:spcBef>
                <a:spcPts val="0"/>
              </a:spcBef>
              <a:spcAft>
                <a:spcPts val="0"/>
              </a:spcAft>
              <a:buClrTx/>
              <a:buSzTx/>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1. 	Develop and implement faculty development opportunities in the areas of free expression, civil dialogue, First Amendment, academic freedom and classroom dialogue facilitation.   </a:t>
            </a:r>
          </a:p>
          <a:p>
            <a:pPr marL="282575" marR="0" lvl="0" indent="-282575" algn="l" defTabSz="914400" rtl="0" eaLnBrk="1" fontAlgn="auto" latinLnBrk="0" hangingPunct="1">
              <a:lnSpc>
                <a:spcPct val="114000"/>
              </a:lnSpc>
              <a:spcBef>
                <a:spcPts val="0"/>
              </a:spcBef>
              <a:spcAft>
                <a:spcPts val="0"/>
              </a:spcAft>
              <a:buClrTx/>
              <a:buSzTx/>
              <a:tabLst/>
              <a:defRPr/>
            </a:pPr>
            <a:r>
              <a:rPr lang="en-US" sz="1600" dirty="0">
                <a:solidFill>
                  <a:prstClr val="black"/>
                </a:solidFill>
                <a:latin typeface="Calibri" panose="020F0502020204030204"/>
              </a:rPr>
              <a:t>3. 	</a:t>
            </a: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Develop and promote online training and resources for faculty, staff and students related to free expression and civil dialogue.</a:t>
            </a:r>
          </a:p>
        </p:txBody>
      </p:sp>
      <p:sp>
        <p:nvSpPr>
          <p:cNvPr id="3" name="Rectangle 2">
            <a:extLst>
              <a:ext uri="{FF2B5EF4-FFF2-40B4-BE49-F238E27FC236}">
                <a16:creationId xmlns:a16="http://schemas.microsoft.com/office/drawing/2014/main" id="{8AA73928-D70A-8D5D-5B0B-BB1F2D4B7AC5}"/>
              </a:ext>
            </a:extLst>
          </p:cNvPr>
          <p:cNvSpPr/>
          <p:nvPr/>
        </p:nvSpPr>
        <p:spPr>
          <a:xfrm>
            <a:off x="0" y="-2821"/>
            <a:ext cx="12192000" cy="99624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panose="020F0502020204030204"/>
              </a:rPr>
              <a:t>4</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2400" dirty="0"/>
              <a:t>Resources that would be most useful as we work to foster productive dialogue in our courses</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5" name="Rectangle 4">
            <a:extLst>
              <a:ext uri="{FF2B5EF4-FFF2-40B4-BE49-F238E27FC236}">
                <a16:creationId xmlns:a16="http://schemas.microsoft.com/office/drawing/2014/main" id="{9205B574-0923-ACB6-760E-2CEDF24BA84C}"/>
              </a:ext>
            </a:extLst>
          </p:cNvPr>
          <p:cNvSpPr/>
          <p:nvPr/>
        </p:nvSpPr>
        <p:spPr>
          <a:xfrm>
            <a:off x="408215" y="4278086"/>
            <a:ext cx="11293927" cy="2111828"/>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It’s vital that faculty be involved in this work. </a:t>
            </a:r>
          </a:p>
          <a:p>
            <a:endParaRPr lang="en-US" dirty="0"/>
          </a:p>
          <a:p>
            <a:r>
              <a:rPr lang="en-US" dirty="0"/>
              <a:t>What concerns do you have?</a:t>
            </a:r>
          </a:p>
          <a:p>
            <a:r>
              <a:rPr lang="en-US" dirty="0"/>
              <a:t>What hopes do you have?</a:t>
            </a:r>
          </a:p>
          <a:p>
            <a:r>
              <a:rPr lang="en-US" dirty="0"/>
              <a:t>How can you participate?</a:t>
            </a:r>
          </a:p>
        </p:txBody>
      </p:sp>
    </p:spTree>
    <p:extLst>
      <p:ext uri="{BB962C8B-B14F-4D97-AF65-F5344CB8AC3E}">
        <p14:creationId xmlns:p14="http://schemas.microsoft.com/office/powerpoint/2010/main" val="52266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9656BC-BFBE-63BF-6342-51AA33834650}"/>
              </a:ext>
            </a:extLst>
          </p:cNvPr>
          <p:cNvSpPr txBox="1"/>
          <p:nvPr/>
        </p:nvSpPr>
        <p:spPr>
          <a:xfrm>
            <a:off x="446247" y="1160100"/>
            <a:ext cx="10629900" cy="1851148"/>
          </a:xfrm>
          <a:prstGeom prst="rect">
            <a:avLst/>
          </a:prstGeom>
          <a:noFill/>
        </p:spPr>
        <p:txBody>
          <a:bodyPr wrap="square" rtlCol="0">
            <a:spAutoFit/>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Are you interested in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using resources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help promote civil discourse / productive dialogue in your classes? If so, what resources would you find most valuable?</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Are you interested in helping to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develop resources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promote civil discourse / productive dialogue? If so, what resources would be interested in helping to create?</a:t>
            </a:r>
          </a:p>
          <a:p>
            <a:endParaRPr lang="en-US" dirty="0"/>
          </a:p>
        </p:txBody>
      </p:sp>
      <p:sp>
        <p:nvSpPr>
          <p:cNvPr id="4" name="Rectangle 3">
            <a:extLst>
              <a:ext uri="{FF2B5EF4-FFF2-40B4-BE49-F238E27FC236}">
                <a16:creationId xmlns:a16="http://schemas.microsoft.com/office/drawing/2014/main" id="{9974822B-75F3-6A12-3504-5210F911BC12}"/>
              </a:ext>
            </a:extLst>
          </p:cNvPr>
          <p:cNvSpPr/>
          <p:nvPr/>
        </p:nvSpPr>
        <p:spPr>
          <a:xfrm>
            <a:off x="0" y="-2821"/>
            <a:ext cx="12192000" cy="99624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panose="020F0502020204030204"/>
              </a:rPr>
              <a:t>4</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2400" dirty="0"/>
              <a:t>Resources that would be most useful as we work to foster productive dialogue in our courses</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5" name="Picture 4" descr="A qr code on a white background&#10;&#10;Description automatically generated">
            <a:extLst>
              <a:ext uri="{FF2B5EF4-FFF2-40B4-BE49-F238E27FC236}">
                <a16:creationId xmlns:a16="http://schemas.microsoft.com/office/drawing/2014/main" id="{379E42F5-B549-68A9-BFD7-3B1DB11DE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2624" y="2802903"/>
            <a:ext cx="3846752" cy="3846752"/>
          </a:xfrm>
          <a:prstGeom prst="rect">
            <a:avLst/>
          </a:prstGeom>
        </p:spPr>
      </p:pic>
    </p:spTree>
    <p:extLst>
      <p:ext uri="{BB962C8B-B14F-4D97-AF65-F5344CB8AC3E}">
        <p14:creationId xmlns:p14="http://schemas.microsoft.com/office/powerpoint/2010/main" val="180278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8B69F7-75E8-BC13-2579-2E61E5458778}"/>
              </a:ext>
            </a:extLst>
          </p:cNvPr>
          <p:cNvSpPr/>
          <p:nvPr/>
        </p:nvSpPr>
        <p:spPr>
          <a:xfrm>
            <a:off x="413657" y="1566737"/>
            <a:ext cx="11157855" cy="4309524"/>
          </a:xfrm>
          <a:prstGeom prst="rect">
            <a:avLst/>
          </a:prstGeom>
          <a:ln>
            <a:no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marL="285750" indent="-285750">
              <a:buFont typeface="Arial" panose="020B0604020202020204" pitchFamily="34" charset="0"/>
              <a:buChar char="•"/>
            </a:pPr>
            <a:r>
              <a:rPr lang="en-US" sz="2000" dirty="0"/>
              <a:t>The University of Wisconsin Page on Civil Dialogue, including the survey results and other resources</a:t>
            </a:r>
            <a:br>
              <a:rPr lang="en-US" sz="2000" dirty="0"/>
            </a:br>
            <a:r>
              <a:rPr lang="en-US" sz="2000" dirty="0">
                <a:hlinkClick r:id="rId2"/>
              </a:rPr>
              <a:t>https://www.wisconsin.edu/civil-dialogue/</a:t>
            </a:r>
            <a:r>
              <a:rPr lang="en-US" sz="2000" dirty="0"/>
              <a: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UWSP’s Library Guide for Critical thinking, Productive Dialogue tab </a:t>
            </a:r>
            <a:r>
              <a:rPr lang="en-US" sz="2000" dirty="0">
                <a:hlinkClick r:id="rId3"/>
              </a:rPr>
              <a:t>https://libraryguides.uwsp.edu/critical_thinking/productive_dialogue</a:t>
            </a:r>
            <a:r>
              <a:rPr lang="en-US" sz="2000" dirty="0"/>
              <a: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UWSP’s Center for Inclusive Teaching and Learning</a:t>
            </a:r>
            <a:br>
              <a:rPr lang="en-US" sz="2000" dirty="0"/>
            </a:br>
            <a:r>
              <a:rPr lang="en-US" sz="2000" dirty="0">
                <a:hlinkClick r:id="rId4"/>
              </a:rPr>
              <a:t>https://www3.uwsp.edu/citl/Pages/default.aspx</a:t>
            </a:r>
            <a:r>
              <a:rPr lang="en-US" sz="2000" dirty="0"/>
              <a:t>  </a:t>
            </a:r>
          </a:p>
          <a:p>
            <a:pPr marL="285750" indent="-285750">
              <a:buFont typeface="Arial" panose="020B0604020202020204" pitchFamily="34" charset="0"/>
              <a:buChar char="•"/>
            </a:pPr>
            <a:endParaRPr lang="en-US" sz="2000" dirty="0">
              <a:cs typeface="Calibri" panose="020F0502020204030204"/>
            </a:endParaRPr>
          </a:p>
          <a:p>
            <a:pPr marL="285750" indent="-285750">
              <a:buFont typeface="Arial,Sans-Serif" panose="020B0604020202020204" pitchFamily="34" charset="0"/>
              <a:buChar char="•"/>
            </a:pPr>
            <a:r>
              <a:rPr lang="en-US" sz="2000" dirty="0">
                <a:cs typeface="Calibri" panose="020F0502020204030204"/>
              </a:rPr>
              <a:t>Dettman, David. "Promoting Critical Thinking and Civil Discourse via Structured Academic Controversy." LOEX 2019 Conference Proceedings </a:t>
            </a:r>
            <a:br>
              <a:rPr lang="en-US" sz="2000" dirty="0">
                <a:ea typeface="+mn-lt"/>
                <a:cs typeface="+mn-lt"/>
              </a:rPr>
            </a:br>
            <a:r>
              <a:rPr lang="en-US" sz="2000" dirty="0">
                <a:ea typeface="+mn-lt"/>
                <a:cs typeface="+mn-lt"/>
                <a:hlinkClick r:id="rId5"/>
              </a:rPr>
              <a:t>https://commons.emich.edu/cgi/viewcontent.cgi?article=1035&amp;context=loexconf2019</a:t>
            </a:r>
            <a:br>
              <a:rPr lang="en-US" sz="2000" dirty="0">
                <a:cs typeface="Calibri" panose="020F0502020204030204"/>
              </a:rPr>
            </a:br>
            <a:endParaRPr lang="en-US" sz="2000" dirty="0">
              <a:cs typeface="Calibri" panose="020F0502020204030204"/>
            </a:endParaRPr>
          </a:p>
          <a:p>
            <a:pPr marL="285750" indent="-285750">
              <a:buFont typeface="Arial" panose="020B0604020202020204" pitchFamily="34" charset="0"/>
              <a:buChar char="•"/>
            </a:pPr>
            <a:endParaRPr lang="en-US" sz="2000" dirty="0">
              <a:cs typeface="Calibri" panose="020F0502020204030204"/>
            </a:endParaRPr>
          </a:p>
          <a:p>
            <a:pPr marL="285750" indent="-285750">
              <a:buFont typeface="Arial" panose="020B0604020202020204" pitchFamily="34" charset="0"/>
              <a:buChar char="•"/>
            </a:pPr>
            <a:endParaRPr lang="en-US" sz="2000" dirty="0">
              <a:cs typeface="Calibri" panose="020F0502020204030204"/>
            </a:endParaRPr>
          </a:p>
        </p:txBody>
      </p:sp>
      <p:sp>
        <p:nvSpPr>
          <p:cNvPr id="2" name="Rectangle 1">
            <a:extLst>
              <a:ext uri="{FF2B5EF4-FFF2-40B4-BE49-F238E27FC236}">
                <a16:creationId xmlns:a16="http://schemas.microsoft.com/office/drawing/2014/main" id="{CA252B85-4E1E-A9A4-B09C-ADD95D365173}"/>
              </a:ext>
            </a:extLst>
          </p:cNvPr>
          <p:cNvSpPr/>
          <p:nvPr/>
        </p:nvSpPr>
        <p:spPr>
          <a:xfrm>
            <a:off x="0" y="-2821"/>
            <a:ext cx="12192000" cy="99624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panose="020F0502020204030204"/>
              </a:rPr>
              <a:t>References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62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8B69F7-75E8-BC13-2579-2E61E5458778}"/>
              </a:ext>
            </a:extLst>
          </p:cNvPr>
          <p:cNvSpPr/>
          <p:nvPr/>
        </p:nvSpPr>
        <p:spPr>
          <a:xfrm>
            <a:off x="447850" y="1049867"/>
            <a:ext cx="11115675" cy="4104215"/>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endParaRPr lang="en-US" sz="2400" dirty="0"/>
          </a:p>
          <a:p>
            <a:pPr marL="342900" indent="-342900">
              <a:spcAft>
                <a:spcPts val="2400"/>
              </a:spcAft>
              <a:buAutoNum type="arabicParenR"/>
            </a:pPr>
            <a:r>
              <a:rPr lang="en-US" sz="2400" dirty="0"/>
              <a:t>The results of a state-wide survey of student views about freedom of expression. </a:t>
            </a:r>
          </a:p>
          <a:p>
            <a:pPr marL="342900" indent="-342900">
              <a:spcAft>
                <a:spcPts val="2400"/>
              </a:spcAft>
              <a:buAutoNum type="arabicParenR"/>
            </a:pPr>
            <a:r>
              <a:rPr lang="en-US" sz="2400" dirty="0"/>
              <a:t>A campus-wide effort to help students hone their ability to communicate productively about divisive topics. </a:t>
            </a:r>
          </a:p>
          <a:p>
            <a:pPr marL="342900" indent="-342900">
              <a:spcAft>
                <a:spcPts val="2400"/>
              </a:spcAft>
              <a:buAutoNum type="arabicParenR"/>
            </a:pPr>
            <a:r>
              <a:rPr lang="en-US" sz="2400" dirty="0"/>
              <a:t>One approach to fostering meaningful discussions in class. </a:t>
            </a:r>
          </a:p>
          <a:p>
            <a:pPr marL="342900" indent="-342900">
              <a:spcAft>
                <a:spcPts val="2400"/>
              </a:spcAft>
              <a:buAutoNum type="arabicParenR"/>
            </a:pPr>
            <a:r>
              <a:rPr lang="en-US" sz="2400" dirty="0"/>
              <a:t>Resources that would be most useful as we work to foster productive dialogue in our courses. </a:t>
            </a:r>
            <a:br>
              <a:rPr lang="en-US" sz="2400" dirty="0"/>
            </a:br>
            <a:endParaRPr lang="en-US" sz="2400" dirty="0"/>
          </a:p>
          <a:p>
            <a:endParaRPr lang="en-US" sz="2400" dirty="0"/>
          </a:p>
        </p:txBody>
      </p:sp>
      <p:sp>
        <p:nvSpPr>
          <p:cNvPr id="3" name="Rectangle 2">
            <a:extLst>
              <a:ext uri="{FF2B5EF4-FFF2-40B4-BE49-F238E27FC236}">
                <a16:creationId xmlns:a16="http://schemas.microsoft.com/office/drawing/2014/main" id="{8E4B666E-50BC-9089-7D2F-311AC8BA54EC}"/>
              </a:ext>
            </a:extLst>
          </p:cNvPr>
          <p:cNvSpPr/>
          <p:nvPr/>
        </p:nvSpPr>
        <p:spPr>
          <a:xfrm>
            <a:off x="0" y="-2821"/>
            <a:ext cx="12192000" cy="99624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We will Discuss</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57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8B69F7-75E8-BC13-2579-2E61E5458778}"/>
              </a:ext>
            </a:extLst>
          </p:cNvPr>
          <p:cNvSpPr/>
          <p:nvPr/>
        </p:nvSpPr>
        <p:spPr>
          <a:xfrm>
            <a:off x="436562" y="1359693"/>
            <a:ext cx="11115675" cy="4138613"/>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285750" indent="-285750">
              <a:spcAft>
                <a:spcPts val="2400"/>
              </a:spcAft>
              <a:buFont typeface="Arial" panose="020B0604020202020204" pitchFamily="34" charset="0"/>
              <a:buChar char="•"/>
            </a:pPr>
            <a:r>
              <a:rPr lang="en-US" sz="2400" dirty="0"/>
              <a:t>Student Views on Freedom of Expression survey was administered to all UW schools in the Fall of 2022. President Rothman announced the results on February 1, 2023.</a:t>
            </a:r>
            <a:br>
              <a:rPr lang="en-US" sz="2400" dirty="0"/>
            </a:br>
            <a:br>
              <a:rPr lang="en-US" sz="2400" dirty="0"/>
            </a:br>
            <a:r>
              <a:rPr lang="en-US" sz="2400" dirty="0"/>
              <a:t>The full report can be found at </a:t>
            </a:r>
            <a:br>
              <a:rPr lang="en-US" sz="2400" dirty="0"/>
            </a:br>
            <a:r>
              <a:rPr lang="en-US" sz="2400" dirty="0">
                <a:solidFill>
                  <a:schemeClr val="accent1"/>
                </a:solidFill>
                <a:hlinkClick r:id="rId3">
                  <a:extLst>
                    <a:ext uri="{A12FA001-AC4F-418D-AE19-62706E023703}">
                      <ahyp:hlinkClr xmlns:ahyp="http://schemas.microsoft.com/office/drawing/2018/hyperlinkcolor" val="tx"/>
                    </a:ext>
                  </a:extLst>
                </a:hlinkClick>
              </a:rPr>
              <a:t>https://www.wisconsin.edu/civil-dialogue/download/SurveyReport20230201.pdf</a:t>
            </a:r>
            <a:r>
              <a:rPr lang="en-US" sz="2400" dirty="0">
                <a:solidFill>
                  <a:schemeClr val="accent1"/>
                </a:solidFill>
              </a:rPr>
              <a:t> </a:t>
            </a:r>
          </a:p>
          <a:p>
            <a:pPr marL="285750" indent="-285750">
              <a:spcAft>
                <a:spcPts val="2400"/>
              </a:spcAft>
              <a:buFont typeface="Arial" panose="020B0604020202020204" pitchFamily="34" charset="0"/>
              <a:buChar char="•"/>
            </a:pPr>
            <a:r>
              <a:rPr lang="en-US" sz="2400" dirty="0">
                <a:solidFill>
                  <a:schemeClr val="tx1"/>
                </a:solidFill>
              </a:rPr>
              <a:t>The survey had two broad foci: </a:t>
            </a:r>
            <a:br>
              <a:rPr lang="en-US" sz="2400" dirty="0">
                <a:solidFill>
                  <a:schemeClr val="tx1"/>
                </a:solidFill>
              </a:rPr>
            </a:br>
            <a:br>
              <a:rPr lang="en-US" sz="2400" dirty="0">
                <a:solidFill>
                  <a:schemeClr val="tx1"/>
                </a:solidFill>
              </a:rPr>
            </a:br>
            <a:r>
              <a:rPr lang="en-US" sz="2400" dirty="0">
                <a:solidFill>
                  <a:schemeClr val="tx1"/>
                </a:solidFill>
              </a:rPr>
              <a:t>1) student attitudes about free expression, and</a:t>
            </a:r>
            <a:br>
              <a:rPr lang="en-US" sz="2400" dirty="0">
                <a:solidFill>
                  <a:schemeClr val="tx1"/>
                </a:solidFill>
              </a:rPr>
            </a:br>
            <a:r>
              <a:rPr lang="en-US" sz="2400" dirty="0">
                <a:solidFill>
                  <a:schemeClr val="tx1"/>
                </a:solidFill>
              </a:rPr>
              <a:t>2) student understanding of the First Amendment.</a:t>
            </a:r>
          </a:p>
        </p:txBody>
      </p:sp>
      <p:sp>
        <p:nvSpPr>
          <p:cNvPr id="2" name="Rectangle 1">
            <a:extLst>
              <a:ext uri="{FF2B5EF4-FFF2-40B4-BE49-F238E27FC236}">
                <a16:creationId xmlns:a16="http://schemas.microsoft.com/office/drawing/2014/main" id="{BEC5BD47-618D-EC40-07DE-583D27A4B1E1}"/>
              </a:ext>
            </a:extLst>
          </p:cNvPr>
          <p:cNvSpPr/>
          <p:nvPr/>
        </p:nvSpPr>
        <p:spPr>
          <a:xfrm>
            <a:off x="0" y="-2821"/>
            <a:ext cx="12192000" cy="99624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panose="020F0502020204030204"/>
              </a:rPr>
              <a:t>1</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The results of a state-wide survey of student views about freedom of expression.</a:t>
            </a:r>
          </a:p>
        </p:txBody>
      </p:sp>
    </p:spTree>
    <p:extLst>
      <p:ext uri="{BB962C8B-B14F-4D97-AF65-F5344CB8AC3E}">
        <p14:creationId xmlns:p14="http://schemas.microsoft.com/office/powerpoint/2010/main" val="38478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314041-6C46-EF29-7FCF-B8D436B6F129}"/>
              </a:ext>
            </a:extLst>
          </p:cNvPr>
          <p:cNvPicPr>
            <a:picLocks noChangeAspect="1"/>
          </p:cNvPicPr>
          <p:nvPr/>
        </p:nvPicPr>
        <p:blipFill>
          <a:blip r:embed="rId3"/>
          <a:stretch>
            <a:fillRect/>
          </a:stretch>
        </p:blipFill>
        <p:spPr>
          <a:xfrm>
            <a:off x="3189294" y="1150900"/>
            <a:ext cx="5813412" cy="5248546"/>
          </a:xfrm>
          <a:prstGeom prst="rect">
            <a:avLst/>
          </a:prstGeom>
        </p:spPr>
      </p:pic>
      <p:sp>
        <p:nvSpPr>
          <p:cNvPr id="3" name="Rectangle 2">
            <a:extLst>
              <a:ext uri="{FF2B5EF4-FFF2-40B4-BE49-F238E27FC236}">
                <a16:creationId xmlns:a16="http://schemas.microsoft.com/office/drawing/2014/main" id="{8B57FB0D-51B1-29AB-3C1E-8D4B6A08D4C1}"/>
              </a:ext>
            </a:extLst>
          </p:cNvPr>
          <p:cNvSpPr/>
          <p:nvPr/>
        </p:nvSpPr>
        <p:spPr>
          <a:xfrm>
            <a:off x="0" y="-2821"/>
            <a:ext cx="12192000" cy="99624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 The results of a state-wide survey of student views about freedom of expression.</a:t>
            </a:r>
          </a:p>
        </p:txBody>
      </p:sp>
      <p:sp>
        <p:nvSpPr>
          <p:cNvPr id="4" name="TextBox 3">
            <a:extLst>
              <a:ext uri="{FF2B5EF4-FFF2-40B4-BE49-F238E27FC236}">
                <a16:creationId xmlns:a16="http://schemas.microsoft.com/office/drawing/2014/main" id="{622CEBCF-026A-7336-1773-1173A3678203}"/>
              </a:ext>
            </a:extLst>
          </p:cNvPr>
          <p:cNvSpPr txBox="1"/>
          <p:nvPr/>
        </p:nvSpPr>
        <p:spPr>
          <a:xfrm>
            <a:off x="225778" y="1028984"/>
            <a:ext cx="11435644" cy="646331"/>
          </a:xfrm>
          <a:prstGeom prst="rect">
            <a:avLst/>
          </a:prstGeom>
          <a:noFill/>
        </p:spPr>
        <p:txBody>
          <a:bodyPr wrap="square">
            <a:spAutoFit/>
          </a:bodyPr>
          <a:lstStyle/>
          <a:p>
            <a:r>
              <a:rPr lang="en-US" dirty="0"/>
              <a:t>Percent who think </a:t>
            </a:r>
            <a:r>
              <a:rPr lang="en-US" i="1" dirty="0"/>
              <a:t>quite a bit </a:t>
            </a:r>
            <a:r>
              <a:rPr lang="en-US" dirty="0"/>
              <a:t>or a </a:t>
            </a:r>
            <a:r>
              <a:rPr lang="en-US" i="1" dirty="0"/>
              <a:t>great deal </a:t>
            </a:r>
            <a:r>
              <a:rPr lang="en-US" dirty="0"/>
              <a:t>that people who express offensive views are causing harm to those they offend:</a:t>
            </a:r>
          </a:p>
        </p:txBody>
      </p:sp>
      <p:sp>
        <p:nvSpPr>
          <p:cNvPr id="9" name="TextBox 8">
            <a:extLst>
              <a:ext uri="{FF2B5EF4-FFF2-40B4-BE49-F238E27FC236}">
                <a16:creationId xmlns:a16="http://schemas.microsoft.com/office/drawing/2014/main" id="{B7CEDFE4-ABCF-FB17-FED5-42EEC1855DC5}"/>
              </a:ext>
            </a:extLst>
          </p:cNvPr>
          <p:cNvSpPr txBox="1"/>
          <p:nvPr/>
        </p:nvSpPr>
        <p:spPr>
          <a:xfrm>
            <a:off x="0" y="6571734"/>
            <a:ext cx="12192000" cy="276999"/>
          </a:xfrm>
          <a:prstGeom prst="rect">
            <a:avLst/>
          </a:prstGeom>
          <a:noFill/>
        </p:spPr>
        <p:txBody>
          <a:bodyPr wrap="square" rtlCol="0">
            <a:spAutoFit/>
          </a:bodyPr>
          <a:lstStyle/>
          <a:p>
            <a:pPr algn="r"/>
            <a:r>
              <a:rPr lang="en-US" sz="1200" dirty="0">
                <a:hlinkClick r:id="rId4"/>
              </a:rPr>
              <a:t>https://www.wisconsin.edu/civil-dialogue/download/SurveyReport20230201.pdf</a:t>
            </a:r>
            <a:r>
              <a:rPr lang="en-US" sz="1200" dirty="0"/>
              <a:t> - p. 26</a:t>
            </a:r>
          </a:p>
        </p:txBody>
      </p:sp>
    </p:spTree>
    <p:extLst>
      <p:ext uri="{BB962C8B-B14F-4D97-AF65-F5344CB8AC3E}">
        <p14:creationId xmlns:p14="http://schemas.microsoft.com/office/powerpoint/2010/main" val="126731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89CC79-125B-45E8-5A19-3BED0607FDDA}"/>
              </a:ext>
            </a:extLst>
          </p:cNvPr>
          <p:cNvPicPr>
            <a:picLocks noChangeAspect="1"/>
          </p:cNvPicPr>
          <p:nvPr/>
        </p:nvPicPr>
        <p:blipFill>
          <a:blip r:embed="rId3"/>
          <a:stretch>
            <a:fillRect/>
          </a:stretch>
        </p:blipFill>
        <p:spPr>
          <a:xfrm>
            <a:off x="3194755" y="1381654"/>
            <a:ext cx="5802490" cy="4944627"/>
          </a:xfrm>
          <a:prstGeom prst="rect">
            <a:avLst/>
          </a:prstGeom>
        </p:spPr>
      </p:pic>
      <p:sp>
        <p:nvSpPr>
          <p:cNvPr id="3" name="Rectangle 2">
            <a:extLst>
              <a:ext uri="{FF2B5EF4-FFF2-40B4-BE49-F238E27FC236}">
                <a16:creationId xmlns:a16="http://schemas.microsoft.com/office/drawing/2014/main" id="{8B57FB0D-51B1-29AB-3C1E-8D4B6A08D4C1}"/>
              </a:ext>
            </a:extLst>
          </p:cNvPr>
          <p:cNvSpPr/>
          <p:nvPr/>
        </p:nvSpPr>
        <p:spPr>
          <a:xfrm>
            <a:off x="0" y="-2821"/>
            <a:ext cx="12192000" cy="99624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 The results of a state-wide survey of student views about freedom of expression.</a:t>
            </a:r>
          </a:p>
        </p:txBody>
      </p:sp>
      <p:sp>
        <p:nvSpPr>
          <p:cNvPr id="4" name="TextBox 3">
            <a:extLst>
              <a:ext uri="{FF2B5EF4-FFF2-40B4-BE49-F238E27FC236}">
                <a16:creationId xmlns:a16="http://schemas.microsoft.com/office/drawing/2014/main" id="{6F451087-45C0-357D-B424-57E0D874C3C2}"/>
              </a:ext>
            </a:extLst>
          </p:cNvPr>
          <p:cNvSpPr txBox="1"/>
          <p:nvPr/>
        </p:nvSpPr>
        <p:spPr>
          <a:xfrm>
            <a:off x="203199" y="1012322"/>
            <a:ext cx="114356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Percent of students who have wanted to express their views on a controversial topic in class, but have decided not to.</a:t>
            </a:r>
          </a:p>
        </p:txBody>
      </p:sp>
      <p:sp>
        <p:nvSpPr>
          <p:cNvPr id="8" name="TextBox 7">
            <a:extLst>
              <a:ext uri="{FF2B5EF4-FFF2-40B4-BE49-F238E27FC236}">
                <a16:creationId xmlns:a16="http://schemas.microsoft.com/office/drawing/2014/main" id="{3B23473E-6732-1363-319A-461620296F8B}"/>
              </a:ext>
            </a:extLst>
          </p:cNvPr>
          <p:cNvSpPr txBox="1"/>
          <p:nvPr/>
        </p:nvSpPr>
        <p:spPr>
          <a:xfrm>
            <a:off x="0" y="6571734"/>
            <a:ext cx="1219200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https://www.wisconsin.edu/civil-dialogue/download/SurveyReport20230201.pdf</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p. 68</a:t>
            </a:r>
          </a:p>
        </p:txBody>
      </p:sp>
    </p:spTree>
    <p:extLst>
      <p:ext uri="{BB962C8B-B14F-4D97-AF65-F5344CB8AC3E}">
        <p14:creationId xmlns:p14="http://schemas.microsoft.com/office/powerpoint/2010/main" val="238152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718561-E74E-02B3-C82D-DAAC57E5FA83}"/>
              </a:ext>
            </a:extLst>
          </p:cNvPr>
          <p:cNvPicPr>
            <a:picLocks noChangeAspect="1"/>
          </p:cNvPicPr>
          <p:nvPr/>
        </p:nvPicPr>
        <p:blipFill>
          <a:blip r:embed="rId3"/>
          <a:stretch>
            <a:fillRect/>
          </a:stretch>
        </p:blipFill>
        <p:spPr>
          <a:xfrm>
            <a:off x="3194755" y="1441032"/>
            <a:ext cx="5802490" cy="5087115"/>
          </a:xfrm>
          <a:prstGeom prst="rect">
            <a:avLst/>
          </a:prstGeom>
        </p:spPr>
      </p:pic>
      <p:sp>
        <p:nvSpPr>
          <p:cNvPr id="3" name="Rectangle 2">
            <a:extLst>
              <a:ext uri="{FF2B5EF4-FFF2-40B4-BE49-F238E27FC236}">
                <a16:creationId xmlns:a16="http://schemas.microsoft.com/office/drawing/2014/main" id="{8B57FB0D-51B1-29AB-3C1E-8D4B6A08D4C1}"/>
              </a:ext>
            </a:extLst>
          </p:cNvPr>
          <p:cNvSpPr/>
          <p:nvPr/>
        </p:nvSpPr>
        <p:spPr>
          <a:xfrm>
            <a:off x="0" y="-2821"/>
            <a:ext cx="12192000" cy="99624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 The results of a state-wide survey of student views about freedom of expression.</a:t>
            </a:r>
          </a:p>
        </p:txBody>
      </p:sp>
      <p:sp>
        <p:nvSpPr>
          <p:cNvPr id="4" name="TextBox 3">
            <a:extLst>
              <a:ext uri="{FF2B5EF4-FFF2-40B4-BE49-F238E27FC236}">
                <a16:creationId xmlns:a16="http://schemas.microsoft.com/office/drawing/2014/main" id="{6F451087-45C0-357D-B424-57E0D874C3C2}"/>
              </a:ext>
            </a:extLst>
          </p:cNvPr>
          <p:cNvSpPr txBox="1"/>
          <p:nvPr/>
        </p:nvSpPr>
        <p:spPr>
          <a:xfrm>
            <a:off x="203199" y="1012322"/>
            <a:ext cx="11435644" cy="646331"/>
          </a:xfrm>
          <a:prstGeom prst="rect">
            <a:avLst/>
          </a:prstGeom>
          <a:noFill/>
        </p:spPr>
        <p:txBody>
          <a:bodyPr wrap="square">
            <a:spAutoFit/>
          </a:bodyPr>
          <a:lstStyle/>
          <a:p>
            <a:r>
              <a:rPr lang="en-US" dirty="0"/>
              <a:t>Of those who said they have wanted, but decided not, to express their views, the percent who reported it was because they were worried the instructor would give them a lower grade. </a:t>
            </a:r>
          </a:p>
        </p:txBody>
      </p:sp>
      <p:sp>
        <p:nvSpPr>
          <p:cNvPr id="8" name="TextBox 7">
            <a:extLst>
              <a:ext uri="{FF2B5EF4-FFF2-40B4-BE49-F238E27FC236}">
                <a16:creationId xmlns:a16="http://schemas.microsoft.com/office/drawing/2014/main" id="{3B23473E-6732-1363-319A-461620296F8B}"/>
              </a:ext>
            </a:extLst>
          </p:cNvPr>
          <p:cNvSpPr txBox="1"/>
          <p:nvPr/>
        </p:nvSpPr>
        <p:spPr>
          <a:xfrm>
            <a:off x="0" y="6571734"/>
            <a:ext cx="12192000" cy="276999"/>
          </a:xfrm>
          <a:prstGeom prst="rect">
            <a:avLst/>
          </a:prstGeom>
          <a:noFill/>
        </p:spPr>
        <p:txBody>
          <a:bodyPr wrap="square" rtlCol="0">
            <a:spAutoFit/>
          </a:bodyPr>
          <a:lstStyle/>
          <a:p>
            <a:pPr algn="r"/>
            <a:r>
              <a:rPr lang="en-US" sz="1200" dirty="0">
                <a:hlinkClick r:id="rId4"/>
              </a:rPr>
              <a:t>https://www.wisconsin.edu/civil-dialogue/download/SurveyReport20230201.pdf</a:t>
            </a:r>
            <a:r>
              <a:rPr lang="en-US" sz="1200" dirty="0"/>
              <a:t> - p. 68</a:t>
            </a:r>
          </a:p>
        </p:txBody>
      </p:sp>
    </p:spTree>
    <p:extLst>
      <p:ext uri="{BB962C8B-B14F-4D97-AF65-F5344CB8AC3E}">
        <p14:creationId xmlns:p14="http://schemas.microsoft.com/office/powerpoint/2010/main" val="95465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307488-8162-8DAF-3026-F074EE5D499B}"/>
              </a:ext>
            </a:extLst>
          </p:cNvPr>
          <p:cNvPicPr>
            <a:picLocks noChangeAspect="1"/>
          </p:cNvPicPr>
          <p:nvPr/>
        </p:nvPicPr>
        <p:blipFill>
          <a:blip r:embed="rId3"/>
          <a:stretch>
            <a:fillRect/>
          </a:stretch>
        </p:blipFill>
        <p:spPr>
          <a:xfrm>
            <a:off x="3188586" y="1911643"/>
            <a:ext cx="5864500" cy="4545601"/>
          </a:xfrm>
          <a:prstGeom prst="rect">
            <a:avLst/>
          </a:prstGeom>
        </p:spPr>
      </p:pic>
      <p:sp>
        <p:nvSpPr>
          <p:cNvPr id="3" name="Rectangle 2">
            <a:extLst>
              <a:ext uri="{FF2B5EF4-FFF2-40B4-BE49-F238E27FC236}">
                <a16:creationId xmlns:a16="http://schemas.microsoft.com/office/drawing/2014/main" id="{8B57FB0D-51B1-29AB-3C1E-8D4B6A08D4C1}"/>
              </a:ext>
            </a:extLst>
          </p:cNvPr>
          <p:cNvSpPr/>
          <p:nvPr/>
        </p:nvSpPr>
        <p:spPr>
          <a:xfrm>
            <a:off x="0" y="-2821"/>
            <a:ext cx="12192000" cy="99624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 The results of a state-wide survey of student views about freedom of expression.</a:t>
            </a:r>
          </a:p>
        </p:txBody>
      </p:sp>
      <p:sp>
        <p:nvSpPr>
          <p:cNvPr id="5" name="TextBox 4">
            <a:extLst>
              <a:ext uri="{FF2B5EF4-FFF2-40B4-BE49-F238E27FC236}">
                <a16:creationId xmlns:a16="http://schemas.microsoft.com/office/drawing/2014/main" id="{9A639129-74D8-18A1-7860-F79DE33FCB39}"/>
              </a:ext>
            </a:extLst>
          </p:cNvPr>
          <p:cNvSpPr txBox="1"/>
          <p:nvPr/>
        </p:nvSpPr>
        <p:spPr>
          <a:xfrm>
            <a:off x="203199" y="1012322"/>
            <a:ext cx="11435644" cy="646331"/>
          </a:xfrm>
          <a:prstGeom prst="rect">
            <a:avLst/>
          </a:prstGeom>
          <a:noFill/>
        </p:spPr>
        <p:txBody>
          <a:bodyPr wrap="square">
            <a:spAutoFit/>
          </a:bodyPr>
          <a:lstStyle/>
          <a:p>
            <a:r>
              <a:rPr lang="en-US" dirty="0"/>
              <a:t>Of those who said they have wanted, but decided not, to express their views, the percent who reported it was because they were worried other students would disagree with them. </a:t>
            </a:r>
          </a:p>
        </p:txBody>
      </p:sp>
      <p:sp>
        <p:nvSpPr>
          <p:cNvPr id="8" name="TextBox 7">
            <a:extLst>
              <a:ext uri="{FF2B5EF4-FFF2-40B4-BE49-F238E27FC236}">
                <a16:creationId xmlns:a16="http://schemas.microsoft.com/office/drawing/2014/main" id="{FC8163F0-35F3-1396-E004-CF36AA37D785}"/>
              </a:ext>
            </a:extLst>
          </p:cNvPr>
          <p:cNvSpPr txBox="1"/>
          <p:nvPr/>
        </p:nvSpPr>
        <p:spPr>
          <a:xfrm>
            <a:off x="0" y="6571734"/>
            <a:ext cx="12192000" cy="276999"/>
          </a:xfrm>
          <a:prstGeom prst="rect">
            <a:avLst/>
          </a:prstGeom>
          <a:noFill/>
        </p:spPr>
        <p:txBody>
          <a:bodyPr wrap="square" rtlCol="0">
            <a:spAutoFit/>
          </a:bodyPr>
          <a:lstStyle/>
          <a:p>
            <a:pPr algn="r"/>
            <a:r>
              <a:rPr lang="en-US" sz="1200" dirty="0">
                <a:hlinkClick r:id="rId4"/>
              </a:rPr>
              <a:t>https://www.wisconsin.edu/civil-dialogue/download/SurveyReport20230201.pdf</a:t>
            </a:r>
            <a:r>
              <a:rPr lang="en-US" sz="1200" dirty="0"/>
              <a:t> - p. 69</a:t>
            </a:r>
          </a:p>
        </p:txBody>
      </p:sp>
    </p:spTree>
    <p:extLst>
      <p:ext uri="{BB962C8B-B14F-4D97-AF65-F5344CB8AC3E}">
        <p14:creationId xmlns:p14="http://schemas.microsoft.com/office/powerpoint/2010/main" val="236622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24A2AA-8B14-B443-26DE-4ACD8130BE93}"/>
              </a:ext>
            </a:extLst>
          </p:cNvPr>
          <p:cNvPicPr>
            <a:picLocks noChangeAspect="1"/>
          </p:cNvPicPr>
          <p:nvPr/>
        </p:nvPicPr>
        <p:blipFill>
          <a:blip r:embed="rId3"/>
          <a:stretch>
            <a:fillRect/>
          </a:stretch>
        </p:blipFill>
        <p:spPr>
          <a:xfrm>
            <a:off x="1766822" y="1068237"/>
            <a:ext cx="8658356" cy="5214196"/>
          </a:xfrm>
          <a:prstGeom prst="rect">
            <a:avLst/>
          </a:prstGeom>
        </p:spPr>
      </p:pic>
      <p:sp>
        <p:nvSpPr>
          <p:cNvPr id="3" name="Rectangle 2">
            <a:extLst>
              <a:ext uri="{FF2B5EF4-FFF2-40B4-BE49-F238E27FC236}">
                <a16:creationId xmlns:a16="http://schemas.microsoft.com/office/drawing/2014/main" id="{8B57FB0D-51B1-29AB-3C1E-8D4B6A08D4C1}"/>
              </a:ext>
            </a:extLst>
          </p:cNvPr>
          <p:cNvSpPr/>
          <p:nvPr/>
        </p:nvSpPr>
        <p:spPr>
          <a:xfrm>
            <a:off x="0" y="-2821"/>
            <a:ext cx="12192000" cy="99624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 The results of a state-wide survey of student views about freedom of expression.</a:t>
            </a:r>
          </a:p>
        </p:txBody>
      </p:sp>
      <p:sp>
        <p:nvSpPr>
          <p:cNvPr id="6" name="TextBox 5">
            <a:extLst>
              <a:ext uri="{FF2B5EF4-FFF2-40B4-BE49-F238E27FC236}">
                <a16:creationId xmlns:a16="http://schemas.microsoft.com/office/drawing/2014/main" id="{9C2D1711-C6C1-1047-6B20-26A7556C063B}"/>
              </a:ext>
            </a:extLst>
          </p:cNvPr>
          <p:cNvSpPr txBox="1"/>
          <p:nvPr/>
        </p:nvSpPr>
        <p:spPr>
          <a:xfrm>
            <a:off x="0" y="6571734"/>
            <a:ext cx="12192000" cy="276999"/>
          </a:xfrm>
          <a:prstGeom prst="rect">
            <a:avLst/>
          </a:prstGeom>
          <a:noFill/>
        </p:spPr>
        <p:txBody>
          <a:bodyPr wrap="square" rtlCol="0">
            <a:spAutoFit/>
          </a:bodyPr>
          <a:lstStyle/>
          <a:p>
            <a:pPr algn="r"/>
            <a:r>
              <a:rPr lang="en-US" sz="1200" dirty="0">
                <a:hlinkClick r:id="rId4"/>
              </a:rPr>
              <a:t>https://www.wisconsin.edu/civil-dialogue/download/SurveyReport20230201.pdf</a:t>
            </a:r>
            <a:r>
              <a:rPr lang="en-US" sz="1200" dirty="0"/>
              <a:t> - p. 48</a:t>
            </a:r>
          </a:p>
        </p:txBody>
      </p:sp>
      <p:sp>
        <p:nvSpPr>
          <p:cNvPr id="2" name="Oval 1">
            <a:extLst>
              <a:ext uri="{FF2B5EF4-FFF2-40B4-BE49-F238E27FC236}">
                <a16:creationId xmlns:a16="http://schemas.microsoft.com/office/drawing/2014/main" id="{9842B780-FF73-C926-6526-4C85C1C063E0}"/>
              </a:ext>
            </a:extLst>
          </p:cNvPr>
          <p:cNvSpPr/>
          <p:nvPr/>
        </p:nvSpPr>
        <p:spPr>
          <a:xfrm>
            <a:off x="870857" y="5422462"/>
            <a:ext cx="10167257" cy="85997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5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C2BD8D2E863040A4391B36CAD370EA" ma:contentTypeVersion="" ma:contentTypeDescription="Create a new document." ma:contentTypeScope="" ma:versionID="dd31c871ab673bb396925951da8af7bc">
  <xsd:schema xmlns:xsd="http://www.w3.org/2001/XMLSchema" xmlns:xs="http://www.w3.org/2001/XMLSchema" xmlns:p="http://schemas.microsoft.com/office/2006/metadata/properties" xmlns:ns1="http://schemas.microsoft.com/sharepoint/v3" xmlns:ns2="beaf5f31-8cd1-41e4-a47a-7a8ecc96f470" targetNamespace="http://schemas.microsoft.com/office/2006/metadata/properties" ma:root="true" ma:fieldsID="b21af3bb3c8f651575448477e53d6a43" ns1:_="" ns2:_="">
    <xsd:import namespace="http://schemas.microsoft.com/sharepoint/v3"/>
    <xsd:import namespace="beaf5f31-8cd1-41e4-a47a-7a8ecc96f47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af5f31-8cd1-41e4-a47a-7a8ecc96f4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7249CE6-9D8E-457F-80A9-8A903BEAACB2}"/>
</file>

<file path=customXml/itemProps2.xml><?xml version="1.0" encoding="utf-8"?>
<ds:datastoreItem xmlns:ds="http://schemas.openxmlformats.org/officeDocument/2006/customXml" ds:itemID="{A85047EA-956F-4556-98BA-D78BBF03B545}"/>
</file>

<file path=customXml/itemProps3.xml><?xml version="1.0" encoding="utf-8"?>
<ds:datastoreItem xmlns:ds="http://schemas.openxmlformats.org/officeDocument/2006/customXml" ds:itemID="{BB30D987-0573-4816-B45E-FA1B3C3B78A6}"/>
</file>

<file path=docProps/app.xml><?xml version="1.0" encoding="utf-8"?>
<Properties xmlns="http://schemas.openxmlformats.org/officeDocument/2006/extended-properties" xmlns:vt="http://schemas.openxmlformats.org/officeDocument/2006/docPropsVTypes">
  <TotalTime>338</TotalTime>
  <Words>2281</Words>
  <Application>Microsoft Office PowerPoint</Application>
  <PresentationFormat>Widescreen</PresentationFormat>
  <Paragraphs>161</Paragraphs>
  <Slides>23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Arial,Sans-Serif</vt:lpstr>
      <vt:lpstr>Calibri</vt:lpstr>
      <vt:lpstr>Calibri Light</vt:lpstr>
      <vt:lpstr>Times</vt:lpstr>
      <vt:lpstr>Wingdings</vt:lpstr>
      <vt:lpstr>Office Theme</vt:lpstr>
      <vt:lpstr>Equipping Students to  Engage in Productive Dialogue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Consensus from Controversy? That Seems Counterintuitive</vt:lpstr>
      <vt:lpstr> Learning Outcomes for a  Structured Academic Controversy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Equipping Students to Engage in Productive Dialogue</dc:title>
  <dc:creator>Warren, Dona</dc:creator>
  <cp:lastModifiedBy>Warren, Dona</cp:lastModifiedBy>
  <cp:revision>136</cp:revision>
  <dcterms:created xsi:type="dcterms:W3CDTF">2023-12-27T23:49:04Z</dcterms:created>
  <dcterms:modified xsi:type="dcterms:W3CDTF">2024-01-17T20:43:32Z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0x01010031C2BD8D2E863040A4391B36CAD370EA</vt:lpwstr>
  </property>
</Properties>
</file>