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256" r:id="rId5"/>
    <p:sldId id="268" r:id="rId6"/>
    <p:sldId id="269" r:id="rId7"/>
    <p:sldId id="267" r:id="rId8"/>
    <p:sldId id="263" r:id="rId9"/>
    <p:sldId id="264" r:id="rId10"/>
    <p:sldId id="257" r:id="rId11"/>
    <p:sldId id="265" r:id="rId12"/>
    <p:sldId id="276" r:id="rId13"/>
    <p:sldId id="270" r:id="rId14"/>
    <p:sldId id="275" r:id="rId15"/>
    <p:sldId id="273" r:id="rId16"/>
    <p:sldId id="274" r:id="rId17"/>
    <p:sldId id="272" r:id="rId18"/>
    <p:sldId id="271" r:id="rId19"/>
  </p:sldIdLst>
  <p:sldSz cx="9144000" cy="5715000" type="screen16x1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160" userDrawn="1">
          <p15:clr>
            <a:srgbClr val="A4A3A4"/>
          </p15:clr>
        </p15:guide>
        <p15:guide id="2" pos="288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56"/>
    <p:restoredTop sz="94690"/>
  </p:normalViewPr>
  <p:slideViewPr>
    <p:cSldViewPr snapToGrid="0">
      <p:cViewPr varScale="1">
        <p:scale>
          <a:sx n="103" d="100"/>
          <a:sy n="103" d="100"/>
        </p:scale>
        <p:origin x="168" y="624"/>
      </p:cViewPr>
      <p:guideLst>
        <p:guide orient="horz" pos="180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etzen, Erin" userId="54850886-39f8-4211-ba46-0c87aadeb179" providerId="ADAL" clId="{B63E1600-3549-894A-B858-3D97D2E89BDE}"/>
    <pc:docChg chg="custSel addSld delSld modSld modNotesMaster">
      <pc:chgData name="Speetzen, Erin" userId="54850886-39f8-4211-ba46-0c87aadeb179" providerId="ADAL" clId="{B63E1600-3549-894A-B858-3D97D2E89BDE}" dt="2024-01-17T13:25:50.450" v="2567" actId="1076"/>
      <pc:docMkLst>
        <pc:docMk/>
      </pc:docMkLst>
      <pc:sldChg chg="modSp mod">
        <pc:chgData name="Speetzen, Erin" userId="54850886-39f8-4211-ba46-0c87aadeb179" providerId="ADAL" clId="{B63E1600-3549-894A-B858-3D97D2E89BDE}" dt="2024-01-10T22:10:21.296" v="75" actId="20577"/>
        <pc:sldMkLst>
          <pc:docMk/>
          <pc:sldMk cId="2765265395" sldId="256"/>
        </pc:sldMkLst>
        <pc:spChg chg="mod">
          <ac:chgData name="Speetzen, Erin" userId="54850886-39f8-4211-ba46-0c87aadeb179" providerId="ADAL" clId="{B63E1600-3549-894A-B858-3D97D2E89BDE}" dt="2024-01-10T22:10:01.779" v="0"/>
          <ac:spMkLst>
            <pc:docMk/>
            <pc:sldMk cId="2765265395" sldId="256"/>
            <ac:spMk id="2" creationId="{00000000-0000-0000-0000-000000000000}"/>
          </ac:spMkLst>
        </pc:spChg>
        <pc:spChg chg="mod">
          <ac:chgData name="Speetzen, Erin" userId="54850886-39f8-4211-ba46-0c87aadeb179" providerId="ADAL" clId="{B63E1600-3549-894A-B858-3D97D2E89BDE}" dt="2024-01-10T22:10:21.296" v="75" actId="20577"/>
          <ac:spMkLst>
            <pc:docMk/>
            <pc:sldMk cId="2765265395" sldId="256"/>
            <ac:spMk id="3" creationId="{00000000-0000-0000-0000-000000000000}"/>
          </ac:spMkLst>
        </pc:spChg>
      </pc:sldChg>
      <pc:sldChg chg="modSp mod">
        <pc:chgData name="Speetzen, Erin" userId="54850886-39f8-4211-ba46-0c87aadeb179" providerId="ADAL" clId="{B63E1600-3549-894A-B858-3D97D2E89BDE}" dt="2024-01-12T22:17:20.712" v="1898" actId="20577"/>
        <pc:sldMkLst>
          <pc:docMk/>
          <pc:sldMk cId="2399009072" sldId="257"/>
        </pc:sldMkLst>
        <pc:spChg chg="mod">
          <ac:chgData name="Speetzen, Erin" userId="54850886-39f8-4211-ba46-0c87aadeb179" providerId="ADAL" clId="{B63E1600-3549-894A-B858-3D97D2E89BDE}" dt="2024-01-12T22:17:20.712" v="1898" actId="20577"/>
          <ac:spMkLst>
            <pc:docMk/>
            <pc:sldMk cId="2399009072" sldId="257"/>
            <ac:spMk id="3" creationId="{AFB293D1-C0CC-DAC9-3F83-120642A41CE1}"/>
          </ac:spMkLst>
        </pc:spChg>
      </pc:sldChg>
      <pc:sldChg chg="del">
        <pc:chgData name="Speetzen, Erin" userId="54850886-39f8-4211-ba46-0c87aadeb179" providerId="ADAL" clId="{B63E1600-3549-894A-B858-3D97D2E89BDE}" dt="2024-01-12T22:19:03.622" v="1950" actId="2696"/>
        <pc:sldMkLst>
          <pc:docMk/>
          <pc:sldMk cId="3235821673" sldId="258"/>
        </pc:sldMkLst>
      </pc:sldChg>
      <pc:sldChg chg="del">
        <pc:chgData name="Speetzen, Erin" userId="54850886-39f8-4211-ba46-0c87aadeb179" providerId="ADAL" clId="{B63E1600-3549-894A-B858-3D97D2E89BDE}" dt="2024-01-12T22:19:06.545" v="1951" actId="2696"/>
        <pc:sldMkLst>
          <pc:docMk/>
          <pc:sldMk cId="1972262008" sldId="259"/>
        </pc:sldMkLst>
      </pc:sldChg>
      <pc:sldChg chg="del">
        <pc:chgData name="Speetzen, Erin" userId="54850886-39f8-4211-ba46-0c87aadeb179" providerId="ADAL" clId="{B63E1600-3549-894A-B858-3D97D2E89BDE}" dt="2024-01-12T22:19:16.235" v="1954" actId="2696"/>
        <pc:sldMkLst>
          <pc:docMk/>
          <pc:sldMk cId="3606141804" sldId="260"/>
        </pc:sldMkLst>
      </pc:sldChg>
      <pc:sldChg chg="del">
        <pc:chgData name="Speetzen, Erin" userId="54850886-39f8-4211-ba46-0c87aadeb179" providerId="ADAL" clId="{B63E1600-3549-894A-B858-3D97D2E89BDE}" dt="2024-01-12T22:19:12.168" v="1953" actId="2696"/>
        <pc:sldMkLst>
          <pc:docMk/>
          <pc:sldMk cId="2105293938" sldId="261"/>
        </pc:sldMkLst>
      </pc:sldChg>
      <pc:sldChg chg="modSp new del mod">
        <pc:chgData name="Speetzen, Erin" userId="54850886-39f8-4211-ba46-0c87aadeb179" providerId="ADAL" clId="{B63E1600-3549-894A-B858-3D97D2E89BDE}" dt="2024-01-11T20:41:27.439" v="1504" actId="2696"/>
        <pc:sldMkLst>
          <pc:docMk/>
          <pc:sldMk cId="819913103" sldId="262"/>
        </pc:sldMkLst>
        <pc:spChg chg="mod">
          <ac:chgData name="Speetzen, Erin" userId="54850886-39f8-4211-ba46-0c87aadeb179" providerId="ADAL" clId="{B63E1600-3549-894A-B858-3D97D2E89BDE}" dt="2024-01-11T20:41:16.819" v="1503" actId="6549"/>
          <ac:spMkLst>
            <pc:docMk/>
            <pc:sldMk cId="819913103" sldId="262"/>
            <ac:spMk id="2" creationId="{A63DFD1E-A50B-3834-7740-18A5DA92D334}"/>
          </ac:spMkLst>
        </pc:spChg>
        <pc:spChg chg="mod">
          <ac:chgData name="Speetzen, Erin" userId="54850886-39f8-4211-ba46-0c87aadeb179" providerId="ADAL" clId="{B63E1600-3549-894A-B858-3D97D2E89BDE}" dt="2024-01-11T20:34:53.490" v="1502" actId="20577"/>
          <ac:spMkLst>
            <pc:docMk/>
            <pc:sldMk cId="819913103" sldId="262"/>
            <ac:spMk id="3" creationId="{E2AB8DFE-0533-0958-51A5-B23CB07AED44}"/>
          </ac:spMkLst>
        </pc:spChg>
      </pc:sldChg>
      <pc:sldChg chg="modSp add mod">
        <pc:chgData name="Speetzen, Erin" userId="54850886-39f8-4211-ba46-0c87aadeb179" providerId="ADAL" clId="{B63E1600-3549-894A-B858-3D97D2E89BDE}" dt="2024-01-10T22:29:27.307" v="979" actId="20577"/>
        <pc:sldMkLst>
          <pc:docMk/>
          <pc:sldMk cId="3730691158" sldId="263"/>
        </pc:sldMkLst>
        <pc:spChg chg="mod">
          <ac:chgData name="Speetzen, Erin" userId="54850886-39f8-4211-ba46-0c87aadeb179" providerId="ADAL" clId="{B63E1600-3549-894A-B858-3D97D2E89BDE}" dt="2024-01-10T22:23:50.958" v="653" actId="6549"/>
          <ac:spMkLst>
            <pc:docMk/>
            <pc:sldMk cId="3730691158" sldId="263"/>
            <ac:spMk id="2" creationId="{A63DFD1E-A50B-3834-7740-18A5DA92D334}"/>
          </ac:spMkLst>
        </pc:spChg>
        <pc:spChg chg="mod">
          <ac:chgData name="Speetzen, Erin" userId="54850886-39f8-4211-ba46-0c87aadeb179" providerId="ADAL" clId="{B63E1600-3549-894A-B858-3D97D2E89BDE}" dt="2024-01-10T22:29:27.307" v="979" actId="20577"/>
          <ac:spMkLst>
            <pc:docMk/>
            <pc:sldMk cId="3730691158" sldId="263"/>
            <ac:spMk id="3" creationId="{E2AB8DFE-0533-0958-51A5-B23CB07AED44}"/>
          </ac:spMkLst>
        </pc:spChg>
      </pc:sldChg>
      <pc:sldChg chg="modSp add mod">
        <pc:chgData name="Speetzen, Erin" userId="54850886-39f8-4211-ba46-0c87aadeb179" providerId="ADAL" clId="{B63E1600-3549-894A-B858-3D97D2E89BDE}" dt="2024-01-10T22:27:43.988" v="900" actId="20577"/>
        <pc:sldMkLst>
          <pc:docMk/>
          <pc:sldMk cId="3331382921" sldId="264"/>
        </pc:sldMkLst>
        <pc:spChg chg="mod">
          <ac:chgData name="Speetzen, Erin" userId="54850886-39f8-4211-ba46-0c87aadeb179" providerId="ADAL" clId="{B63E1600-3549-894A-B858-3D97D2E89BDE}" dt="2024-01-10T22:24:57.199" v="729" actId="20577"/>
          <ac:spMkLst>
            <pc:docMk/>
            <pc:sldMk cId="3331382921" sldId="264"/>
            <ac:spMk id="2" creationId="{A63DFD1E-A50B-3834-7740-18A5DA92D334}"/>
          </ac:spMkLst>
        </pc:spChg>
        <pc:spChg chg="mod">
          <ac:chgData name="Speetzen, Erin" userId="54850886-39f8-4211-ba46-0c87aadeb179" providerId="ADAL" clId="{B63E1600-3549-894A-B858-3D97D2E89BDE}" dt="2024-01-10T22:27:43.988" v="900" actId="20577"/>
          <ac:spMkLst>
            <pc:docMk/>
            <pc:sldMk cId="3331382921" sldId="264"/>
            <ac:spMk id="3" creationId="{E2AB8DFE-0533-0958-51A5-B23CB07AED44}"/>
          </ac:spMkLst>
        </pc:spChg>
      </pc:sldChg>
      <pc:sldChg chg="modSp new mod">
        <pc:chgData name="Speetzen, Erin" userId="54850886-39f8-4211-ba46-0c87aadeb179" providerId="ADAL" clId="{B63E1600-3549-894A-B858-3D97D2E89BDE}" dt="2024-01-12T22:24:37.313" v="2295" actId="20577"/>
        <pc:sldMkLst>
          <pc:docMk/>
          <pc:sldMk cId="1437869395" sldId="265"/>
        </pc:sldMkLst>
        <pc:spChg chg="mod">
          <ac:chgData name="Speetzen, Erin" userId="54850886-39f8-4211-ba46-0c87aadeb179" providerId="ADAL" clId="{B63E1600-3549-894A-B858-3D97D2E89BDE}" dt="2024-01-10T22:29:35.826" v="996" actId="20577"/>
          <ac:spMkLst>
            <pc:docMk/>
            <pc:sldMk cId="1437869395" sldId="265"/>
            <ac:spMk id="2" creationId="{C6AFB06C-9554-A5FF-3A91-26E84894BE12}"/>
          </ac:spMkLst>
        </pc:spChg>
        <pc:spChg chg="mod">
          <ac:chgData name="Speetzen, Erin" userId="54850886-39f8-4211-ba46-0c87aadeb179" providerId="ADAL" clId="{B63E1600-3549-894A-B858-3D97D2E89BDE}" dt="2024-01-12T22:24:37.313" v="2295" actId="20577"/>
          <ac:spMkLst>
            <pc:docMk/>
            <pc:sldMk cId="1437869395" sldId="265"/>
            <ac:spMk id="3" creationId="{157530E8-095F-EF71-9C6F-E59C056F58A0}"/>
          </ac:spMkLst>
        </pc:spChg>
      </pc:sldChg>
      <pc:sldChg chg="modSp add del mod">
        <pc:chgData name="Speetzen, Erin" userId="54850886-39f8-4211-ba46-0c87aadeb179" providerId="ADAL" clId="{B63E1600-3549-894A-B858-3D97D2E89BDE}" dt="2024-01-12T22:19:09.240" v="1952" actId="2696"/>
        <pc:sldMkLst>
          <pc:docMk/>
          <pc:sldMk cId="259453606" sldId="266"/>
        </pc:sldMkLst>
        <pc:spChg chg="mod">
          <ac:chgData name="Speetzen, Erin" userId="54850886-39f8-4211-ba46-0c87aadeb179" providerId="ADAL" clId="{B63E1600-3549-894A-B858-3D97D2E89BDE}" dt="2024-01-11T16:31:15.925" v="1275" actId="20577"/>
          <ac:spMkLst>
            <pc:docMk/>
            <pc:sldMk cId="259453606" sldId="266"/>
            <ac:spMk id="2" creationId="{3274322D-5244-DDC4-462E-CB4FF7F1592B}"/>
          </ac:spMkLst>
        </pc:spChg>
      </pc:sldChg>
      <pc:sldChg chg="add del">
        <pc:chgData name="Speetzen, Erin" userId="54850886-39f8-4211-ba46-0c87aadeb179" providerId="ADAL" clId="{B63E1600-3549-894A-B858-3D97D2E89BDE}" dt="2024-01-11T20:33:49.620" v="1375" actId="2696"/>
        <pc:sldMkLst>
          <pc:docMk/>
          <pc:sldMk cId="2511617041" sldId="267"/>
        </pc:sldMkLst>
      </pc:sldChg>
      <pc:sldChg chg="add">
        <pc:chgData name="Speetzen, Erin" userId="54850886-39f8-4211-ba46-0c87aadeb179" providerId="ADAL" clId="{B63E1600-3549-894A-B858-3D97D2E89BDE}" dt="2024-01-11T20:33:53.560" v="1376" actId="2890"/>
        <pc:sldMkLst>
          <pc:docMk/>
          <pc:sldMk cId="3740003155" sldId="267"/>
        </pc:sldMkLst>
      </pc:sldChg>
      <pc:sldChg chg="modSp new mod">
        <pc:chgData name="Speetzen, Erin" userId="54850886-39f8-4211-ba46-0c87aadeb179" providerId="ADAL" clId="{B63E1600-3549-894A-B858-3D97D2E89BDE}" dt="2024-01-12T20:19:53.205" v="1829" actId="20577"/>
        <pc:sldMkLst>
          <pc:docMk/>
          <pc:sldMk cId="922142568" sldId="268"/>
        </pc:sldMkLst>
        <pc:spChg chg="mod">
          <ac:chgData name="Speetzen, Erin" userId="54850886-39f8-4211-ba46-0c87aadeb179" providerId="ADAL" clId="{B63E1600-3549-894A-B858-3D97D2E89BDE}" dt="2024-01-12T20:16:51.851" v="1510" actId="20577"/>
          <ac:spMkLst>
            <pc:docMk/>
            <pc:sldMk cId="922142568" sldId="268"/>
            <ac:spMk id="2" creationId="{775A6E58-478F-FC99-0049-5AA1B8C2CC17}"/>
          </ac:spMkLst>
        </pc:spChg>
        <pc:spChg chg="mod">
          <ac:chgData name="Speetzen, Erin" userId="54850886-39f8-4211-ba46-0c87aadeb179" providerId="ADAL" clId="{B63E1600-3549-894A-B858-3D97D2E89BDE}" dt="2024-01-12T20:19:53.205" v="1829" actId="20577"/>
          <ac:spMkLst>
            <pc:docMk/>
            <pc:sldMk cId="922142568" sldId="268"/>
            <ac:spMk id="3" creationId="{ACE1F862-943C-EEC0-25B1-32031BAB59E0}"/>
          </ac:spMkLst>
        </pc:spChg>
      </pc:sldChg>
      <pc:sldChg chg="modSp add mod">
        <pc:chgData name="Speetzen, Erin" userId="54850886-39f8-4211-ba46-0c87aadeb179" providerId="ADAL" clId="{B63E1600-3549-894A-B858-3D97D2E89BDE}" dt="2024-01-12T22:09:32.398" v="1873" actId="20577"/>
        <pc:sldMkLst>
          <pc:docMk/>
          <pc:sldMk cId="1550403529" sldId="269"/>
        </pc:sldMkLst>
        <pc:spChg chg="mod">
          <ac:chgData name="Speetzen, Erin" userId="54850886-39f8-4211-ba46-0c87aadeb179" providerId="ADAL" clId="{B63E1600-3549-894A-B858-3D97D2E89BDE}" dt="2024-01-12T20:18:44.827" v="1753" actId="20577"/>
          <ac:spMkLst>
            <pc:docMk/>
            <pc:sldMk cId="1550403529" sldId="269"/>
            <ac:spMk id="2" creationId="{775A6E58-478F-FC99-0049-5AA1B8C2CC17}"/>
          </ac:spMkLst>
        </pc:spChg>
        <pc:spChg chg="mod">
          <ac:chgData name="Speetzen, Erin" userId="54850886-39f8-4211-ba46-0c87aadeb179" providerId="ADAL" clId="{B63E1600-3549-894A-B858-3D97D2E89BDE}" dt="2024-01-12T22:09:32.398" v="1873" actId="20577"/>
          <ac:spMkLst>
            <pc:docMk/>
            <pc:sldMk cId="1550403529" sldId="269"/>
            <ac:spMk id="3" creationId="{ACE1F862-943C-EEC0-25B1-32031BAB59E0}"/>
          </ac:spMkLst>
        </pc:spChg>
      </pc:sldChg>
      <pc:sldChg chg="modSp new mod">
        <pc:chgData name="Speetzen, Erin" userId="54850886-39f8-4211-ba46-0c87aadeb179" providerId="ADAL" clId="{B63E1600-3549-894A-B858-3D97D2E89BDE}" dt="2024-01-12T22:22:25.369" v="2022" actId="20577"/>
        <pc:sldMkLst>
          <pc:docMk/>
          <pc:sldMk cId="420818286" sldId="270"/>
        </pc:sldMkLst>
        <pc:spChg chg="mod">
          <ac:chgData name="Speetzen, Erin" userId="54850886-39f8-4211-ba46-0c87aadeb179" providerId="ADAL" clId="{B63E1600-3549-894A-B858-3D97D2E89BDE}" dt="2024-01-12T22:22:25.369" v="2022" actId="20577"/>
          <ac:spMkLst>
            <pc:docMk/>
            <pc:sldMk cId="420818286" sldId="270"/>
            <ac:spMk id="2" creationId="{B1089F9D-5C2D-1FDB-B71A-789D71C4A522}"/>
          </ac:spMkLst>
        </pc:spChg>
      </pc:sldChg>
      <pc:sldChg chg="modSp add mod">
        <pc:chgData name="Speetzen, Erin" userId="54850886-39f8-4211-ba46-0c87aadeb179" providerId="ADAL" clId="{B63E1600-3549-894A-B858-3D97D2E89BDE}" dt="2024-01-12T22:24:16.523" v="2248" actId="20577"/>
        <pc:sldMkLst>
          <pc:docMk/>
          <pc:sldMk cId="856941925" sldId="271"/>
        </pc:sldMkLst>
        <pc:spChg chg="mod">
          <ac:chgData name="Speetzen, Erin" userId="54850886-39f8-4211-ba46-0c87aadeb179" providerId="ADAL" clId="{B63E1600-3549-894A-B858-3D97D2E89BDE}" dt="2024-01-12T22:23:47.722" v="2108" actId="20577"/>
          <ac:spMkLst>
            <pc:docMk/>
            <pc:sldMk cId="856941925" sldId="271"/>
            <ac:spMk id="2" creationId="{B1089F9D-5C2D-1FDB-B71A-789D71C4A522}"/>
          </ac:spMkLst>
        </pc:spChg>
        <pc:spChg chg="mod">
          <ac:chgData name="Speetzen, Erin" userId="54850886-39f8-4211-ba46-0c87aadeb179" providerId="ADAL" clId="{B63E1600-3549-894A-B858-3D97D2E89BDE}" dt="2024-01-12T22:24:16.523" v="2248" actId="20577"/>
          <ac:spMkLst>
            <pc:docMk/>
            <pc:sldMk cId="856941925" sldId="271"/>
            <ac:spMk id="3" creationId="{CE0F340F-D1C5-8C12-A27C-D06A2F43BDD5}"/>
          </ac:spMkLst>
        </pc:spChg>
      </pc:sldChg>
      <pc:sldChg chg="addSp delSp new del mod">
        <pc:chgData name="Speetzen, Erin" userId="54850886-39f8-4211-ba46-0c87aadeb179" providerId="ADAL" clId="{B63E1600-3549-894A-B858-3D97D2E89BDE}" dt="2024-01-17T13:23:51.608" v="2303" actId="2696"/>
        <pc:sldMkLst>
          <pc:docMk/>
          <pc:sldMk cId="2349472603" sldId="276"/>
        </pc:sldMkLst>
        <pc:spChg chg="del">
          <ac:chgData name="Speetzen, Erin" userId="54850886-39f8-4211-ba46-0c87aadeb179" providerId="ADAL" clId="{B63E1600-3549-894A-B858-3D97D2E89BDE}" dt="2024-01-17T13:19:28.453" v="2300" actId="478"/>
          <ac:spMkLst>
            <pc:docMk/>
            <pc:sldMk cId="2349472603" sldId="276"/>
            <ac:spMk id="2" creationId="{7C612B83-9B4E-3EC3-25C3-1DAB0C1C9D1A}"/>
          </ac:spMkLst>
        </pc:spChg>
        <pc:spChg chg="del">
          <ac:chgData name="Speetzen, Erin" userId="54850886-39f8-4211-ba46-0c87aadeb179" providerId="ADAL" clId="{B63E1600-3549-894A-B858-3D97D2E89BDE}" dt="2024-01-17T13:19:31.294" v="2301" actId="478"/>
          <ac:spMkLst>
            <pc:docMk/>
            <pc:sldMk cId="2349472603" sldId="276"/>
            <ac:spMk id="3" creationId="{BD8F404D-F56C-20B9-3BB2-D0E1B45B6B52}"/>
          </ac:spMkLst>
        </pc:spChg>
        <pc:graphicFrameChg chg="add">
          <ac:chgData name="Speetzen, Erin" userId="54850886-39f8-4211-ba46-0c87aadeb179" providerId="ADAL" clId="{B63E1600-3549-894A-B858-3D97D2E89BDE}" dt="2024-01-17T13:19:51.254" v="2302"/>
          <ac:graphicFrameMkLst>
            <pc:docMk/>
            <pc:sldMk cId="2349472603" sldId="276"/>
            <ac:graphicFrameMk id="4" creationId="{1F7B3DD5-5695-E557-5D4B-853812C3181D}"/>
          </ac:graphicFrameMkLst>
        </pc:graphicFrameChg>
      </pc:sldChg>
      <pc:sldChg chg="addSp delSp modSp new mod">
        <pc:chgData name="Speetzen, Erin" userId="54850886-39f8-4211-ba46-0c87aadeb179" providerId="ADAL" clId="{B63E1600-3549-894A-B858-3D97D2E89BDE}" dt="2024-01-17T13:25:50.450" v="2567" actId="1076"/>
        <pc:sldMkLst>
          <pc:docMk/>
          <pc:sldMk cId="3179404391" sldId="276"/>
        </pc:sldMkLst>
        <pc:spChg chg="del">
          <ac:chgData name="Speetzen, Erin" userId="54850886-39f8-4211-ba46-0c87aadeb179" providerId="ADAL" clId="{B63E1600-3549-894A-B858-3D97D2E89BDE}" dt="2024-01-17T13:24:30.864" v="2306" actId="478"/>
          <ac:spMkLst>
            <pc:docMk/>
            <pc:sldMk cId="3179404391" sldId="276"/>
            <ac:spMk id="2" creationId="{C852A98C-68DB-41AB-19BB-C96DF597AB39}"/>
          </ac:spMkLst>
        </pc:spChg>
        <pc:spChg chg="del">
          <ac:chgData name="Speetzen, Erin" userId="54850886-39f8-4211-ba46-0c87aadeb179" providerId="ADAL" clId="{B63E1600-3549-894A-B858-3D97D2E89BDE}" dt="2024-01-17T13:24:25.888" v="2305"/>
          <ac:spMkLst>
            <pc:docMk/>
            <pc:sldMk cId="3179404391" sldId="276"/>
            <ac:spMk id="3" creationId="{3A949807-A5FC-A9AA-374A-27DD558A31FC}"/>
          </ac:spMkLst>
        </pc:spChg>
        <pc:spChg chg="add mod">
          <ac:chgData name="Speetzen, Erin" userId="54850886-39f8-4211-ba46-0c87aadeb179" providerId="ADAL" clId="{B63E1600-3549-894A-B858-3D97D2E89BDE}" dt="2024-01-17T13:25:50.450" v="2567" actId="1076"/>
          <ac:spMkLst>
            <pc:docMk/>
            <pc:sldMk cId="3179404391" sldId="276"/>
            <ac:spMk id="6" creationId="{74DED056-7237-87E4-5BD4-B2AF97AE13B2}"/>
          </ac:spMkLst>
        </pc:spChg>
        <pc:picChg chg="add mod">
          <ac:chgData name="Speetzen, Erin" userId="54850886-39f8-4211-ba46-0c87aadeb179" providerId="ADAL" clId="{B63E1600-3549-894A-B858-3D97D2E89BDE}" dt="2024-01-17T13:24:38.154" v="2308" actId="14100"/>
          <ac:picMkLst>
            <pc:docMk/>
            <pc:sldMk cId="3179404391" sldId="276"/>
            <ac:picMk id="5" creationId="{F776D6DD-F630-27F8-355D-2C4F888F98AE}"/>
          </ac:picMkLst>
        </pc:picChg>
      </pc:sldChg>
    </pc:docChg>
  </pc:docChgLst>
  <pc:docChgLst>
    <pc:chgData name="Ruppert, Sean" userId="2f692e1a-7b5a-472f-a1d5-177a89b0b04e" providerId="ADAL" clId="{D8869B25-6969-454B-9693-72009E5E579E}"/>
    <pc:docChg chg="undo custSel addSld modSld sldOrd">
      <pc:chgData name="Ruppert, Sean" userId="2f692e1a-7b5a-472f-a1d5-177a89b0b04e" providerId="ADAL" clId="{D8869B25-6969-454B-9693-72009E5E579E}" dt="2024-01-12T23:43:40.037" v="366" actId="20578"/>
      <pc:docMkLst>
        <pc:docMk/>
      </pc:docMkLst>
      <pc:sldChg chg="addSp delSp modSp mod modClrScheme chgLayout">
        <pc:chgData name="Ruppert, Sean" userId="2f692e1a-7b5a-472f-a1d5-177a89b0b04e" providerId="ADAL" clId="{D8869B25-6969-454B-9693-72009E5E579E}" dt="2024-01-12T23:42:56.160" v="356" actId="21"/>
        <pc:sldMkLst>
          <pc:docMk/>
          <pc:sldMk cId="420818286" sldId="270"/>
        </pc:sldMkLst>
        <pc:spChg chg="mod ord">
          <ac:chgData name="Ruppert, Sean" userId="2f692e1a-7b5a-472f-a1d5-177a89b0b04e" providerId="ADAL" clId="{D8869B25-6969-454B-9693-72009E5E579E}" dt="2024-01-12T23:36:52.750" v="235" actId="700"/>
          <ac:spMkLst>
            <pc:docMk/>
            <pc:sldMk cId="420818286" sldId="270"/>
            <ac:spMk id="2" creationId="{B1089F9D-5C2D-1FDB-B71A-789D71C4A522}"/>
          </ac:spMkLst>
        </pc:spChg>
        <pc:spChg chg="mod ord">
          <ac:chgData name="Ruppert, Sean" userId="2f692e1a-7b5a-472f-a1d5-177a89b0b04e" providerId="ADAL" clId="{D8869B25-6969-454B-9693-72009E5E579E}" dt="2024-01-12T23:39:37.567" v="348" actId="20577"/>
          <ac:spMkLst>
            <pc:docMk/>
            <pc:sldMk cId="420818286" sldId="270"/>
            <ac:spMk id="3" creationId="{CE0F340F-D1C5-8C12-A27C-D06A2F43BDD5}"/>
          </ac:spMkLst>
        </pc:spChg>
        <pc:spChg chg="add del mod ord">
          <ac:chgData name="Ruppert, Sean" userId="2f692e1a-7b5a-472f-a1d5-177a89b0b04e" providerId="ADAL" clId="{D8869B25-6969-454B-9693-72009E5E579E}" dt="2024-01-12T23:31:51.301" v="87" actId="478"/>
          <ac:spMkLst>
            <pc:docMk/>
            <pc:sldMk cId="420818286" sldId="270"/>
            <ac:spMk id="4" creationId="{84D69D9C-DFBA-37B8-A7C7-F5277D421EEA}"/>
          </ac:spMkLst>
        </pc:spChg>
        <pc:picChg chg="add del mod">
          <ac:chgData name="Ruppert, Sean" userId="2f692e1a-7b5a-472f-a1d5-177a89b0b04e" providerId="ADAL" clId="{D8869B25-6969-454B-9693-72009E5E579E}" dt="2024-01-12T23:36:48.730" v="234" actId="21"/>
          <ac:picMkLst>
            <pc:docMk/>
            <pc:sldMk cId="420818286" sldId="270"/>
            <ac:picMk id="5" creationId="{A0279C38-1D6E-CE9B-14DF-235FD30B9320}"/>
          </ac:picMkLst>
        </pc:picChg>
        <pc:picChg chg="add del mod">
          <ac:chgData name="Ruppert, Sean" userId="2f692e1a-7b5a-472f-a1d5-177a89b0b04e" providerId="ADAL" clId="{D8869B25-6969-454B-9693-72009E5E579E}" dt="2024-01-12T23:42:56.160" v="356" actId="21"/>
          <ac:picMkLst>
            <pc:docMk/>
            <pc:sldMk cId="420818286" sldId="270"/>
            <ac:picMk id="7" creationId="{9C03E8FE-9083-C124-78A0-2FE8DE969436}"/>
          </ac:picMkLst>
        </pc:picChg>
      </pc:sldChg>
      <pc:sldChg chg="addSp delSp modSp mod modClrScheme chgLayout">
        <pc:chgData name="Ruppert, Sean" userId="2f692e1a-7b5a-472f-a1d5-177a89b0b04e" providerId="ADAL" clId="{D8869B25-6969-454B-9693-72009E5E579E}" dt="2024-01-12T23:39:11.038" v="321" actId="20577"/>
        <pc:sldMkLst>
          <pc:docMk/>
          <pc:sldMk cId="1142418364" sldId="272"/>
        </pc:sldMkLst>
        <pc:spChg chg="mod ord">
          <ac:chgData name="Ruppert, Sean" userId="2f692e1a-7b5a-472f-a1d5-177a89b0b04e" providerId="ADAL" clId="{D8869B25-6969-454B-9693-72009E5E579E}" dt="2024-01-12T23:35:51.764" v="169" actId="20577"/>
          <ac:spMkLst>
            <pc:docMk/>
            <pc:sldMk cId="1142418364" sldId="272"/>
            <ac:spMk id="2" creationId="{B864201D-81E8-3CFC-D026-B2376FD08AB2}"/>
          </ac:spMkLst>
        </pc:spChg>
        <pc:spChg chg="mod ord">
          <ac:chgData name="Ruppert, Sean" userId="2f692e1a-7b5a-472f-a1d5-177a89b0b04e" providerId="ADAL" clId="{D8869B25-6969-454B-9693-72009E5E579E}" dt="2024-01-12T23:39:11.038" v="321" actId="20577"/>
          <ac:spMkLst>
            <pc:docMk/>
            <pc:sldMk cId="1142418364" sldId="272"/>
            <ac:spMk id="3" creationId="{6FE63954-5465-8BCE-0CAA-556A66188F81}"/>
          </ac:spMkLst>
        </pc:spChg>
        <pc:spChg chg="add del mod">
          <ac:chgData name="Ruppert, Sean" userId="2f692e1a-7b5a-472f-a1d5-177a89b0b04e" providerId="ADAL" clId="{D8869B25-6969-454B-9693-72009E5E579E}" dt="2024-01-12T23:34:19.451" v="147" actId="931"/>
          <ac:spMkLst>
            <pc:docMk/>
            <pc:sldMk cId="1142418364" sldId="272"/>
            <ac:spMk id="6" creationId="{DFD893C2-0289-26ED-23A9-4D878C6A82A4}"/>
          </ac:spMkLst>
        </pc:spChg>
        <pc:spChg chg="add del mod">
          <ac:chgData name="Ruppert, Sean" userId="2f692e1a-7b5a-472f-a1d5-177a89b0b04e" providerId="ADAL" clId="{D8869B25-6969-454B-9693-72009E5E579E}" dt="2024-01-12T23:34:45.859" v="153" actId="700"/>
          <ac:spMkLst>
            <pc:docMk/>
            <pc:sldMk cId="1142418364" sldId="272"/>
            <ac:spMk id="10" creationId="{32D4BEFB-B7AC-A707-69A8-D580BFC67F0B}"/>
          </ac:spMkLst>
        </pc:spChg>
        <pc:picChg chg="del mod">
          <ac:chgData name="Ruppert, Sean" userId="2f692e1a-7b5a-472f-a1d5-177a89b0b04e" providerId="ADAL" clId="{D8869B25-6969-454B-9693-72009E5E579E}" dt="2024-01-12T23:31:26.111" v="83" actId="21"/>
          <ac:picMkLst>
            <pc:docMk/>
            <pc:sldMk cId="1142418364" sldId="272"/>
            <ac:picMk id="5" creationId="{BD9CF8B1-6367-9594-5709-324173F19A15}"/>
          </ac:picMkLst>
        </pc:picChg>
        <pc:picChg chg="add del mod">
          <ac:chgData name="Ruppert, Sean" userId="2f692e1a-7b5a-472f-a1d5-177a89b0b04e" providerId="ADAL" clId="{D8869B25-6969-454B-9693-72009E5E579E}" dt="2024-01-12T23:34:41.293" v="152" actId="21"/>
          <ac:picMkLst>
            <pc:docMk/>
            <pc:sldMk cId="1142418364" sldId="272"/>
            <ac:picMk id="8" creationId="{45DBE84F-9923-A805-7432-DF1CF453E9EE}"/>
          </ac:picMkLst>
        </pc:picChg>
      </pc:sldChg>
      <pc:sldChg chg="addSp modSp mod ord">
        <pc:chgData name="Ruppert, Sean" userId="2f692e1a-7b5a-472f-a1d5-177a89b0b04e" providerId="ADAL" clId="{D8869B25-6969-454B-9693-72009E5E579E}" dt="2024-01-12T23:37:02.318" v="237" actId="20578"/>
        <pc:sldMkLst>
          <pc:docMk/>
          <pc:sldMk cId="1941040290" sldId="273"/>
        </pc:sldMkLst>
        <pc:picChg chg="add mod">
          <ac:chgData name="Ruppert, Sean" userId="2f692e1a-7b5a-472f-a1d5-177a89b0b04e" providerId="ADAL" clId="{D8869B25-6969-454B-9693-72009E5E579E}" dt="2024-01-12T23:34:57.663" v="157" actId="14100"/>
          <ac:picMkLst>
            <pc:docMk/>
            <pc:sldMk cId="1941040290" sldId="273"/>
            <ac:picMk id="4" creationId="{53B1ADC0-661D-422D-1B87-3B7FEFEA4D36}"/>
          </ac:picMkLst>
        </pc:picChg>
      </pc:sldChg>
      <pc:sldChg chg="addSp delSp modSp new mod">
        <pc:chgData name="Ruppert, Sean" userId="2f692e1a-7b5a-472f-a1d5-177a89b0b04e" providerId="ADAL" clId="{D8869B25-6969-454B-9693-72009E5E579E}" dt="2024-01-12T23:40:52.472" v="351" actId="1076"/>
        <pc:sldMkLst>
          <pc:docMk/>
          <pc:sldMk cId="1861685933" sldId="274"/>
        </pc:sldMkLst>
        <pc:spChg chg="mod">
          <ac:chgData name="Ruppert, Sean" userId="2f692e1a-7b5a-472f-a1d5-177a89b0b04e" providerId="ADAL" clId="{D8869B25-6969-454B-9693-72009E5E579E}" dt="2024-01-12T23:38:27.667" v="255" actId="20577"/>
          <ac:spMkLst>
            <pc:docMk/>
            <pc:sldMk cId="1861685933" sldId="274"/>
            <ac:spMk id="2" creationId="{BAE140AA-BAB3-5DE5-5359-DF262B175191}"/>
          </ac:spMkLst>
        </pc:spChg>
        <pc:spChg chg="del">
          <ac:chgData name="Ruppert, Sean" userId="2f692e1a-7b5a-472f-a1d5-177a89b0b04e" providerId="ADAL" clId="{D8869B25-6969-454B-9693-72009E5E579E}" dt="2024-01-12T23:37:16.241" v="239"/>
          <ac:spMkLst>
            <pc:docMk/>
            <pc:sldMk cId="1861685933" sldId="274"/>
            <ac:spMk id="3" creationId="{760D7839-227C-AA9F-A5F4-1976281545CF}"/>
          </ac:spMkLst>
        </pc:spChg>
        <pc:spChg chg="add del mod">
          <ac:chgData name="Ruppert, Sean" userId="2f692e1a-7b5a-472f-a1d5-177a89b0b04e" providerId="ADAL" clId="{D8869B25-6969-454B-9693-72009E5E579E}" dt="2024-01-12T23:38:35.756" v="258"/>
          <ac:spMkLst>
            <pc:docMk/>
            <pc:sldMk cId="1861685933" sldId="274"/>
            <ac:spMk id="6" creationId="{A30FEE70-72E9-6F23-C517-7D492823F006}"/>
          </ac:spMkLst>
        </pc:spChg>
        <pc:picChg chg="add mod modCrop">
          <ac:chgData name="Ruppert, Sean" userId="2f692e1a-7b5a-472f-a1d5-177a89b0b04e" providerId="ADAL" clId="{D8869B25-6969-454B-9693-72009E5E579E}" dt="2024-01-12T23:38:33.387" v="256" actId="1076"/>
          <ac:picMkLst>
            <pc:docMk/>
            <pc:sldMk cId="1861685933" sldId="274"/>
            <ac:picMk id="4" creationId="{7C27CCB5-5D19-EFFD-2C4D-70A4AF07D609}"/>
          </ac:picMkLst>
        </pc:picChg>
        <pc:picChg chg="add mod">
          <ac:chgData name="Ruppert, Sean" userId="2f692e1a-7b5a-472f-a1d5-177a89b0b04e" providerId="ADAL" clId="{D8869B25-6969-454B-9693-72009E5E579E}" dt="2024-01-12T23:40:52.472" v="351" actId="1076"/>
          <ac:picMkLst>
            <pc:docMk/>
            <pc:sldMk cId="1861685933" sldId="274"/>
            <ac:picMk id="7" creationId="{09EAF2A6-1DE4-971C-BCBA-F707BD33BADA}"/>
          </ac:picMkLst>
        </pc:picChg>
      </pc:sldChg>
      <pc:sldChg chg="addSp delSp modSp new mod ord">
        <pc:chgData name="Ruppert, Sean" userId="2f692e1a-7b5a-472f-a1d5-177a89b0b04e" providerId="ADAL" clId="{D8869B25-6969-454B-9693-72009E5E579E}" dt="2024-01-12T23:43:40.037" v="366" actId="20578"/>
        <pc:sldMkLst>
          <pc:docMk/>
          <pc:sldMk cId="3478835426" sldId="275"/>
        </pc:sldMkLst>
        <pc:spChg chg="del">
          <ac:chgData name="Ruppert, Sean" userId="2f692e1a-7b5a-472f-a1d5-177a89b0b04e" providerId="ADAL" clId="{D8869B25-6969-454B-9693-72009E5E579E}" dt="2024-01-12T23:43:28.560" v="363" actId="478"/>
          <ac:spMkLst>
            <pc:docMk/>
            <pc:sldMk cId="3478835426" sldId="275"/>
            <ac:spMk id="2" creationId="{B4F5E034-C4C9-7159-D65E-3141B8990B45}"/>
          </ac:spMkLst>
        </pc:spChg>
        <pc:spChg chg="del">
          <ac:chgData name="Ruppert, Sean" userId="2f692e1a-7b5a-472f-a1d5-177a89b0b04e" providerId="ADAL" clId="{D8869B25-6969-454B-9693-72009E5E579E}" dt="2024-01-12T23:43:30.884" v="364" actId="478"/>
          <ac:spMkLst>
            <pc:docMk/>
            <pc:sldMk cId="3478835426" sldId="275"/>
            <ac:spMk id="3" creationId="{47A349C5-5CF9-B05C-4FA0-70A2C3F47DAE}"/>
          </ac:spMkLst>
        </pc:spChg>
        <pc:picChg chg="add mod">
          <ac:chgData name="Ruppert, Sean" userId="2f692e1a-7b5a-472f-a1d5-177a89b0b04e" providerId="ADAL" clId="{D8869B25-6969-454B-9693-72009E5E579E}" dt="2024-01-12T23:43:33.964" v="365" actId="1076"/>
          <ac:picMkLst>
            <pc:docMk/>
            <pc:sldMk cId="3478835426" sldId="275"/>
            <ac:picMk id="4" creationId="{67C78260-05A4-BC95-E850-54ABC77F9C50}"/>
          </ac:picMkLst>
        </pc:picChg>
      </pc:sldChg>
    </pc:docChg>
  </pc:docChgLst>
  <pc:docChgLst>
    <pc:chgData name="Ruppert, Sean" userId="S::sruppert@uwsp.edu::2f692e1a-7b5a-472f-a1d5-177a89b0b04e" providerId="AD" clId="Web-{568D0FD4-23BB-2C56-5108-EC08381C0101}"/>
    <pc:docChg chg="addSld modSld">
      <pc:chgData name="Ruppert, Sean" userId="S::sruppert@uwsp.edu::2f692e1a-7b5a-472f-a1d5-177a89b0b04e" providerId="AD" clId="Web-{568D0FD4-23BB-2C56-5108-EC08381C0101}" dt="2024-01-12T23:29:00.859" v="139" actId="20577"/>
      <pc:docMkLst>
        <pc:docMk/>
      </pc:docMkLst>
      <pc:sldChg chg="modSp">
        <pc:chgData name="Ruppert, Sean" userId="S::sruppert@uwsp.edu::2f692e1a-7b5a-472f-a1d5-177a89b0b04e" providerId="AD" clId="Web-{568D0FD4-23BB-2C56-5108-EC08381C0101}" dt="2024-01-12T23:27:17.355" v="61" actId="20577"/>
        <pc:sldMkLst>
          <pc:docMk/>
          <pc:sldMk cId="420818286" sldId="270"/>
        </pc:sldMkLst>
        <pc:spChg chg="mod">
          <ac:chgData name="Ruppert, Sean" userId="S::sruppert@uwsp.edu::2f692e1a-7b5a-472f-a1d5-177a89b0b04e" providerId="AD" clId="Web-{568D0FD4-23BB-2C56-5108-EC08381C0101}" dt="2024-01-12T23:21:31.204" v="8" actId="20577"/>
          <ac:spMkLst>
            <pc:docMk/>
            <pc:sldMk cId="420818286" sldId="270"/>
            <ac:spMk id="2" creationId="{B1089F9D-5C2D-1FDB-B71A-789D71C4A522}"/>
          </ac:spMkLst>
        </pc:spChg>
        <pc:spChg chg="mod">
          <ac:chgData name="Ruppert, Sean" userId="S::sruppert@uwsp.edu::2f692e1a-7b5a-472f-a1d5-177a89b0b04e" providerId="AD" clId="Web-{568D0FD4-23BB-2C56-5108-EC08381C0101}" dt="2024-01-12T23:27:17.355" v="61" actId="20577"/>
          <ac:spMkLst>
            <pc:docMk/>
            <pc:sldMk cId="420818286" sldId="270"/>
            <ac:spMk id="3" creationId="{CE0F340F-D1C5-8C12-A27C-D06A2F43BDD5}"/>
          </ac:spMkLst>
        </pc:spChg>
      </pc:sldChg>
      <pc:sldChg chg="addSp delSp modSp new mod modClrScheme chgLayout">
        <pc:chgData name="Ruppert, Sean" userId="S::sruppert@uwsp.edu::2f692e1a-7b5a-472f-a1d5-177a89b0b04e" providerId="AD" clId="Web-{568D0FD4-23BB-2C56-5108-EC08381C0101}" dt="2024-01-12T23:29:00.859" v="139" actId="20577"/>
        <pc:sldMkLst>
          <pc:docMk/>
          <pc:sldMk cId="1142418364" sldId="272"/>
        </pc:sldMkLst>
        <pc:spChg chg="mod ord">
          <ac:chgData name="Ruppert, Sean" userId="S::sruppert@uwsp.edu::2f692e1a-7b5a-472f-a1d5-177a89b0b04e" providerId="AD" clId="Web-{568D0FD4-23BB-2C56-5108-EC08381C0101}" dt="2024-01-12T23:28:14.998" v="93" actId="20577"/>
          <ac:spMkLst>
            <pc:docMk/>
            <pc:sldMk cId="1142418364" sldId="272"/>
            <ac:spMk id="2" creationId="{B864201D-81E8-3CFC-D026-B2376FD08AB2}"/>
          </ac:spMkLst>
        </pc:spChg>
        <pc:spChg chg="mod ord">
          <ac:chgData name="Ruppert, Sean" userId="S::sruppert@uwsp.edu::2f692e1a-7b5a-472f-a1d5-177a89b0b04e" providerId="AD" clId="Web-{568D0FD4-23BB-2C56-5108-EC08381C0101}" dt="2024-01-12T23:29:00.859" v="139" actId="20577"/>
          <ac:spMkLst>
            <pc:docMk/>
            <pc:sldMk cId="1142418364" sldId="272"/>
            <ac:spMk id="3" creationId="{6FE63954-5465-8BCE-0CAA-556A66188F81}"/>
          </ac:spMkLst>
        </pc:spChg>
        <pc:spChg chg="add del mod ord">
          <ac:chgData name="Ruppert, Sean" userId="S::sruppert@uwsp.edu::2f692e1a-7b5a-472f-a1d5-177a89b0b04e" providerId="AD" clId="Web-{568D0FD4-23BB-2C56-5108-EC08381C0101}" dt="2024-01-12T23:26:02.587" v="27"/>
          <ac:spMkLst>
            <pc:docMk/>
            <pc:sldMk cId="1142418364" sldId="272"/>
            <ac:spMk id="4" creationId="{E1055CF8-9830-21DC-8D22-10B218BAA1EA}"/>
          </ac:spMkLst>
        </pc:spChg>
        <pc:picChg chg="add mod ord">
          <ac:chgData name="Ruppert, Sean" userId="S::sruppert@uwsp.edu::2f692e1a-7b5a-472f-a1d5-177a89b0b04e" providerId="AD" clId="Web-{568D0FD4-23BB-2C56-5108-EC08381C0101}" dt="2024-01-12T23:26:02.587" v="27"/>
          <ac:picMkLst>
            <pc:docMk/>
            <pc:sldMk cId="1142418364" sldId="272"/>
            <ac:picMk id="5" creationId="{BD9CF8B1-6367-9594-5709-324173F19A15}"/>
          </ac:picMkLst>
        </pc:picChg>
      </pc:sldChg>
      <pc:sldChg chg="new">
        <pc:chgData name="Ruppert, Sean" userId="S::sruppert@uwsp.edu::2f692e1a-7b5a-472f-a1d5-177a89b0b04e" providerId="AD" clId="Web-{568D0FD4-23BB-2C56-5108-EC08381C0101}" dt="2024-01-12T23:22:08.424" v="14"/>
        <pc:sldMkLst>
          <pc:docMk/>
          <pc:sldMk cId="1941040290" sldId="273"/>
        </pc:sldMkLst>
      </pc:sldChg>
    </pc:docChg>
  </pc:docChgLst>
  <pc:docChgLst>
    <pc:chgData name="Speetzen, Erin" userId="S::espeetze@uwsp.edu::54850886-39f8-4211-ba46-0c87aadeb179" providerId="AD" clId="Web-{0E3BC1DB-B8DC-0685-52AD-C330EDA51966}"/>
    <pc:docChg chg="modSld">
      <pc:chgData name="Speetzen, Erin" userId="S::espeetze@uwsp.edu::54850886-39f8-4211-ba46-0c87aadeb179" providerId="AD" clId="Web-{0E3BC1DB-B8DC-0685-52AD-C330EDA51966}" dt="2024-01-12T22:38:29.915" v="1" actId="20577"/>
      <pc:docMkLst>
        <pc:docMk/>
      </pc:docMkLst>
      <pc:sldChg chg="modSp">
        <pc:chgData name="Speetzen, Erin" userId="S::espeetze@uwsp.edu::54850886-39f8-4211-ba46-0c87aadeb179" providerId="AD" clId="Web-{0E3BC1DB-B8DC-0685-52AD-C330EDA51966}" dt="2024-01-12T22:38:29.915" v="1" actId="20577"/>
        <pc:sldMkLst>
          <pc:docMk/>
          <pc:sldMk cId="922142568" sldId="268"/>
        </pc:sldMkLst>
        <pc:spChg chg="mod">
          <ac:chgData name="Speetzen, Erin" userId="S::espeetze@uwsp.edu::54850886-39f8-4211-ba46-0c87aadeb179" providerId="AD" clId="Web-{0E3BC1DB-B8DC-0685-52AD-C330EDA51966}" dt="2024-01-12T22:38:29.915" v="1" actId="20577"/>
          <ac:spMkLst>
            <pc:docMk/>
            <pc:sldMk cId="922142568" sldId="268"/>
            <ac:spMk id="3" creationId="{ACE1F862-943C-EEC0-25B1-32031BAB59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A1358CA6-0169-3349-9469-DB97359270AB}" type="datetimeFigureOut">
              <a:rPr lang="en-US" smtClean="0"/>
              <a:t>1/16/24</a:t>
            </a:fld>
            <a:endParaRPr lang="en-US"/>
          </a:p>
        </p:txBody>
      </p:sp>
      <p:sp>
        <p:nvSpPr>
          <p:cNvPr id="4" name="Slide Image Placeholder 3"/>
          <p:cNvSpPr>
            <a:spLocks noGrp="1" noRot="1" noChangeAspect="1"/>
          </p:cNvSpPr>
          <p:nvPr>
            <p:ph type="sldImg" idx="2"/>
          </p:nvPr>
        </p:nvSpPr>
        <p:spPr>
          <a:xfrm>
            <a:off x="2514600" y="514350"/>
            <a:ext cx="41148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A8C1EEDD-E3AC-CF48-B6EE-650605B94622}" type="slidenum">
              <a:rPr lang="en-US" smtClean="0"/>
              <a:t>‹#›</a:t>
            </a:fld>
            <a:endParaRPr lang="en-US"/>
          </a:p>
        </p:txBody>
      </p:sp>
    </p:spTree>
    <p:extLst>
      <p:ext uri="{BB962C8B-B14F-4D97-AF65-F5344CB8AC3E}">
        <p14:creationId xmlns:p14="http://schemas.microsoft.com/office/powerpoint/2010/main" val="26552744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121235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427141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3416993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813242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28560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C34EAE-F438-1645-ADC4-17EBBFD8A85F}" type="datetimeFigureOut">
              <a:rPr lang="en-US" smtClean="0"/>
              <a:t>1/16/24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3221947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C34EAE-F438-1645-ADC4-17EBBFD8A85F}" type="datetimeFigureOut">
              <a:rPr lang="en-US" smtClean="0"/>
              <a:t>1/16/24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2871356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C34EAE-F438-1645-ADC4-17EBBFD8A85F}" type="datetimeFigureOut">
              <a:rPr lang="en-US" smtClean="0"/>
              <a:t>1/16/24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057352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34EAE-F438-1645-ADC4-17EBBFD8A85F}" type="datetimeFigureOut">
              <a:rPr lang="en-US" smtClean="0"/>
              <a:t>1/16/24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31405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C34EAE-F438-1645-ADC4-17EBBFD8A85F}" type="datetimeFigureOut">
              <a:rPr lang="en-US" smtClean="0"/>
              <a:t>1/16/24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2792888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C34EAE-F438-1645-ADC4-17EBBFD8A85F}" type="datetimeFigureOut">
              <a:rPr lang="en-US" smtClean="0"/>
              <a:t>1/16/24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3874802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CFC34EAE-F438-1645-ADC4-17EBBFD8A85F}" type="datetimeFigureOut">
              <a:rPr lang="en-US" smtClean="0"/>
              <a:t>1/16/24</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2BBF4CA4-23FD-B94A-B8EB-A3A3C22A99E6}" type="slidenum">
              <a:rPr lang="en-US" smtClean="0"/>
              <a:t>‹#›</a:t>
            </a:fld>
            <a:endParaRPr lang="en-US"/>
          </a:p>
        </p:txBody>
      </p:sp>
      <p:pic>
        <p:nvPicPr>
          <p:cNvPr id="15" name="Picture 14" descr="UWSP1-16-10ratio.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3999" cy="5715000"/>
          </a:xfrm>
          <a:prstGeom prst="rect">
            <a:avLst/>
          </a:prstGeom>
        </p:spPr>
      </p:pic>
    </p:spTree>
    <p:extLst>
      <p:ext uri="{BB962C8B-B14F-4D97-AF65-F5344CB8AC3E}">
        <p14:creationId xmlns:p14="http://schemas.microsoft.com/office/powerpoint/2010/main" val="1049333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sruppert@uwsp.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0" i="0" u="none" strike="noStrike">
                <a:solidFill>
                  <a:srgbClr val="212121"/>
                </a:solidFill>
                <a:effectLst/>
                <a:latin typeface="Calibri" panose="020F0502020204030204" pitchFamily="34" charset="0"/>
              </a:rPr>
              <a:t>CITL Dialogue: Exploring What’s Next and Supporting Your Needs</a:t>
            </a:r>
            <a:endParaRPr lang="en-US"/>
          </a:p>
        </p:txBody>
      </p:sp>
      <p:sp>
        <p:nvSpPr>
          <p:cNvPr id="3" name="Subtitle 2"/>
          <p:cNvSpPr>
            <a:spLocks noGrp="1"/>
          </p:cNvSpPr>
          <p:nvPr>
            <p:ph type="subTitle" idx="1"/>
          </p:nvPr>
        </p:nvSpPr>
        <p:spPr/>
        <p:txBody>
          <a:bodyPr/>
          <a:lstStyle/>
          <a:p>
            <a:r>
              <a:rPr lang="en-US"/>
              <a:t>UWSP Teaching Conference</a:t>
            </a:r>
          </a:p>
          <a:p>
            <a:r>
              <a:rPr lang="en-US"/>
              <a:t>January 17</a:t>
            </a:r>
            <a:r>
              <a:rPr lang="en-US" baseline="30000"/>
              <a:t>th</a:t>
            </a:r>
            <a:r>
              <a:rPr lang="en-US"/>
              <a:t>, 2024</a:t>
            </a:r>
          </a:p>
        </p:txBody>
      </p:sp>
    </p:spTree>
    <p:extLst>
      <p:ext uri="{BB962C8B-B14F-4D97-AF65-F5344CB8AC3E}">
        <p14:creationId xmlns:p14="http://schemas.microsoft.com/office/powerpoint/2010/main" val="2765265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89F9D-5C2D-1FDB-B71A-789D71C4A522}"/>
              </a:ext>
            </a:extLst>
          </p:cNvPr>
          <p:cNvSpPr>
            <a:spLocks noGrp="1"/>
          </p:cNvSpPr>
          <p:nvPr>
            <p:ph type="title"/>
          </p:nvPr>
        </p:nvSpPr>
        <p:spPr/>
        <p:txBody>
          <a:bodyPr/>
          <a:lstStyle/>
          <a:p>
            <a:r>
              <a:rPr lang="en-US" dirty="0"/>
              <a:t>Hypothesis</a:t>
            </a:r>
          </a:p>
        </p:txBody>
      </p:sp>
      <p:sp>
        <p:nvSpPr>
          <p:cNvPr id="3" name="Content Placeholder 2">
            <a:extLst>
              <a:ext uri="{FF2B5EF4-FFF2-40B4-BE49-F238E27FC236}">
                <a16:creationId xmlns:a16="http://schemas.microsoft.com/office/drawing/2014/main" id="{CE0F340F-D1C5-8C12-A27C-D06A2F43BDD5}"/>
              </a:ext>
            </a:extLst>
          </p:cNvPr>
          <p:cNvSpPr>
            <a:spLocks noGrp="1"/>
          </p:cNvSpPr>
          <p:nvPr>
            <p:ph idx="1"/>
          </p:nvPr>
        </p:nvSpPr>
        <p:spPr/>
        <p:txBody>
          <a:bodyPr vert="horz" lIns="91440" tIns="45720" rIns="91440" bIns="45720" rtlCol="0" anchor="t">
            <a:normAutofit fontScale="92500" lnSpcReduction="20000"/>
          </a:bodyPr>
          <a:lstStyle/>
          <a:p>
            <a:pPr marL="0" indent="0" algn="ctr">
              <a:buNone/>
            </a:pPr>
            <a:endParaRPr lang="en-US" dirty="0">
              <a:cs typeface="Calibri"/>
            </a:endParaRPr>
          </a:p>
          <a:p>
            <a:pPr marL="0" indent="0" algn="ctr">
              <a:buNone/>
            </a:pPr>
            <a:r>
              <a:rPr lang="en-US" dirty="0">
                <a:cs typeface="Calibri"/>
              </a:rPr>
              <a:t>Collaborative, inline markup and discussion of class readings and multimedia content, integrated with Canvas</a:t>
            </a:r>
          </a:p>
          <a:p>
            <a:pPr marL="0" indent="0" algn="ctr">
              <a:buNone/>
            </a:pPr>
            <a:endParaRPr lang="en-US" dirty="0">
              <a:cs typeface="Calibri"/>
            </a:endParaRPr>
          </a:p>
          <a:p>
            <a:pPr marL="0" indent="0" algn="ctr">
              <a:buNone/>
            </a:pPr>
            <a:r>
              <a:rPr lang="en-US" dirty="0">
                <a:cs typeface="Calibri"/>
              </a:rPr>
              <a:t>Discussion</a:t>
            </a:r>
          </a:p>
          <a:p>
            <a:pPr marL="0" indent="0" algn="ctr">
              <a:buNone/>
            </a:pPr>
            <a:r>
              <a:rPr lang="en-US" dirty="0">
                <a:cs typeface="Calibri"/>
              </a:rPr>
              <a:t>Group note taking</a:t>
            </a:r>
          </a:p>
          <a:p>
            <a:pPr marL="0" indent="0" algn="ctr">
              <a:buNone/>
            </a:pPr>
            <a:r>
              <a:rPr lang="en-US" dirty="0">
                <a:cs typeface="Calibri"/>
              </a:rPr>
              <a:t>Collaborative study guides</a:t>
            </a:r>
          </a:p>
          <a:p>
            <a:pPr marL="0" indent="0" algn="ctr">
              <a:buNone/>
            </a:pPr>
            <a:endParaRPr lang="en-US" dirty="0">
              <a:cs typeface="Calibri"/>
            </a:endParaRPr>
          </a:p>
          <a:p>
            <a:pPr marL="0" indent="0" algn="ctr">
              <a:buNone/>
            </a:pPr>
            <a:endParaRPr lang="en-US" dirty="0">
              <a:cs typeface="Calibri"/>
            </a:endParaRPr>
          </a:p>
        </p:txBody>
      </p:sp>
    </p:spTree>
    <p:extLst>
      <p:ext uri="{BB962C8B-B14F-4D97-AF65-F5344CB8AC3E}">
        <p14:creationId xmlns:p14="http://schemas.microsoft.com/office/powerpoint/2010/main" val="42081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web page&#10;&#10;Description automatically generated">
            <a:extLst>
              <a:ext uri="{FF2B5EF4-FFF2-40B4-BE49-F238E27FC236}">
                <a16:creationId xmlns:a16="http://schemas.microsoft.com/office/drawing/2014/main" id="{67C78260-05A4-BC95-E850-54ABC77F9C50}"/>
              </a:ext>
            </a:extLst>
          </p:cNvPr>
          <p:cNvPicPr>
            <a:picLocks noChangeAspect="1"/>
          </p:cNvPicPr>
          <p:nvPr/>
        </p:nvPicPr>
        <p:blipFill>
          <a:blip r:embed="rId2"/>
          <a:stretch>
            <a:fillRect/>
          </a:stretch>
        </p:blipFill>
        <p:spPr>
          <a:xfrm>
            <a:off x="557474" y="1185310"/>
            <a:ext cx="8167827" cy="2805363"/>
          </a:xfrm>
          <a:prstGeom prst="rect">
            <a:avLst/>
          </a:prstGeom>
        </p:spPr>
      </p:pic>
    </p:spTree>
    <p:extLst>
      <p:ext uri="{BB962C8B-B14F-4D97-AF65-F5344CB8AC3E}">
        <p14:creationId xmlns:p14="http://schemas.microsoft.com/office/powerpoint/2010/main" val="3478835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8105E-B832-5FA8-CE50-68CD24E71D7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53A9EA-F325-1174-855D-C99261054115}"/>
              </a:ext>
            </a:extLst>
          </p:cNvPr>
          <p:cNvSpPr>
            <a:spLocks noGrp="1"/>
          </p:cNvSpPr>
          <p:nvPr>
            <p:ph idx="1"/>
          </p:nvPr>
        </p:nvSpPr>
        <p:spPr/>
        <p:txBody>
          <a:bodyPr/>
          <a:lstStyle/>
          <a:p>
            <a:endParaRPr lang="en-US"/>
          </a:p>
        </p:txBody>
      </p:sp>
      <p:pic>
        <p:nvPicPr>
          <p:cNvPr id="4" name="Content Placeholder 7" descr="A screenshot of a computer&#10;&#10;Description automatically generated">
            <a:extLst>
              <a:ext uri="{FF2B5EF4-FFF2-40B4-BE49-F238E27FC236}">
                <a16:creationId xmlns:a16="http://schemas.microsoft.com/office/drawing/2014/main" id="{53B1ADC0-661D-422D-1B87-3B7FEFEA4D36}"/>
              </a:ext>
            </a:extLst>
          </p:cNvPr>
          <p:cNvPicPr>
            <a:picLocks noChangeAspect="1"/>
          </p:cNvPicPr>
          <p:nvPr/>
        </p:nvPicPr>
        <p:blipFill>
          <a:blip r:embed="rId2"/>
          <a:stretch>
            <a:fillRect/>
          </a:stretch>
        </p:blipFill>
        <p:spPr>
          <a:xfrm>
            <a:off x="79810" y="81441"/>
            <a:ext cx="9064190" cy="4850758"/>
          </a:xfrm>
          <a:prstGeom prst="rect">
            <a:avLst/>
          </a:prstGeom>
        </p:spPr>
      </p:pic>
    </p:spTree>
    <p:extLst>
      <p:ext uri="{BB962C8B-B14F-4D97-AF65-F5344CB8AC3E}">
        <p14:creationId xmlns:p14="http://schemas.microsoft.com/office/powerpoint/2010/main" val="1941040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140AA-BAB3-5DE5-5359-DF262B175191}"/>
              </a:ext>
            </a:extLst>
          </p:cNvPr>
          <p:cNvSpPr>
            <a:spLocks noGrp="1"/>
          </p:cNvSpPr>
          <p:nvPr>
            <p:ph type="title"/>
          </p:nvPr>
        </p:nvSpPr>
        <p:spPr/>
        <p:txBody>
          <a:bodyPr>
            <a:normAutofit fontScale="90000"/>
          </a:bodyPr>
          <a:lstStyle/>
          <a:p>
            <a:r>
              <a:rPr lang="en-US" sz="4400" dirty="0">
                <a:cs typeface="Calibri"/>
              </a:rPr>
              <a:t>Scan the QR code for an introductory video</a:t>
            </a:r>
            <a:endParaRPr lang="en-US" dirty="0"/>
          </a:p>
        </p:txBody>
      </p:sp>
      <p:pic>
        <p:nvPicPr>
          <p:cNvPr id="4" name="Content Placeholder 4" descr="A qr code on a white background&#10;&#10;Description automatically generated">
            <a:extLst>
              <a:ext uri="{FF2B5EF4-FFF2-40B4-BE49-F238E27FC236}">
                <a16:creationId xmlns:a16="http://schemas.microsoft.com/office/drawing/2014/main" id="{7C27CCB5-5D19-EFFD-2C4D-70A4AF07D609}"/>
              </a:ext>
            </a:extLst>
          </p:cNvPr>
          <p:cNvPicPr>
            <a:picLocks noGrp="1" noChangeAspect="1"/>
          </p:cNvPicPr>
          <p:nvPr>
            <p:ph idx="1"/>
          </p:nvPr>
        </p:nvPicPr>
        <p:blipFill rotWithShape="1">
          <a:blip r:embed="rId2"/>
          <a:srcRect b="9159"/>
          <a:stretch/>
        </p:blipFill>
        <p:spPr>
          <a:xfrm>
            <a:off x="2781901" y="1412197"/>
            <a:ext cx="3580197" cy="3252309"/>
          </a:xfrm>
          <a:prstGeom prst="rect">
            <a:avLst/>
          </a:prstGeom>
        </p:spPr>
      </p:pic>
      <p:pic>
        <p:nvPicPr>
          <p:cNvPr id="7" name="Picture 6">
            <a:extLst>
              <a:ext uri="{FF2B5EF4-FFF2-40B4-BE49-F238E27FC236}">
                <a16:creationId xmlns:a16="http://schemas.microsoft.com/office/drawing/2014/main" id="{09EAF2A6-1DE4-971C-BCBA-F707BD33BADA}"/>
              </a:ext>
            </a:extLst>
          </p:cNvPr>
          <p:cNvPicPr>
            <a:picLocks noChangeAspect="1"/>
          </p:cNvPicPr>
          <p:nvPr/>
        </p:nvPicPr>
        <p:blipFill>
          <a:blip r:embed="rId3"/>
          <a:stretch>
            <a:fillRect/>
          </a:stretch>
        </p:blipFill>
        <p:spPr>
          <a:xfrm>
            <a:off x="991402" y="1181365"/>
            <a:ext cx="2057400" cy="2228850"/>
          </a:xfrm>
          <a:prstGeom prst="rect">
            <a:avLst/>
          </a:prstGeom>
        </p:spPr>
      </p:pic>
    </p:spTree>
    <p:extLst>
      <p:ext uri="{BB962C8B-B14F-4D97-AF65-F5344CB8AC3E}">
        <p14:creationId xmlns:p14="http://schemas.microsoft.com/office/powerpoint/2010/main" val="1861685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4201D-81E8-3CFC-D026-B2376FD08AB2}"/>
              </a:ext>
            </a:extLst>
          </p:cNvPr>
          <p:cNvSpPr>
            <a:spLocks noGrp="1"/>
          </p:cNvSpPr>
          <p:nvPr>
            <p:ph type="title"/>
          </p:nvPr>
        </p:nvSpPr>
        <p:spPr/>
        <p:txBody>
          <a:bodyPr/>
          <a:lstStyle/>
          <a:p>
            <a:r>
              <a:rPr lang="en-US" dirty="0">
                <a:cs typeface="Calibri"/>
              </a:rPr>
              <a:t>Hypothesis </a:t>
            </a:r>
            <a:endParaRPr lang="en-US" dirty="0"/>
          </a:p>
        </p:txBody>
      </p:sp>
      <p:sp>
        <p:nvSpPr>
          <p:cNvPr id="3" name="Content Placeholder 2">
            <a:extLst>
              <a:ext uri="{FF2B5EF4-FFF2-40B4-BE49-F238E27FC236}">
                <a16:creationId xmlns:a16="http://schemas.microsoft.com/office/drawing/2014/main" id="{6FE63954-5465-8BCE-0CAA-556A66188F81}"/>
              </a:ext>
            </a:extLst>
          </p:cNvPr>
          <p:cNvSpPr>
            <a:spLocks noGrp="1"/>
          </p:cNvSpPr>
          <p:nvPr>
            <p:ph idx="1"/>
          </p:nvPr>
        </p:nvSpPr>
        <p:spPr/>
        <p:txBody>
          <a:bodyPr vert="horz" lIns="91440" tIns="45720" rIns="91440" bIns="45720" rtlCol="0" anchor="t">
            <a:normAutofit fontScale="92500" lnSpcReduction="10000"/>
          </a:bodyPr>
          <a:lstStyle/>
          <a:p>
            <a:r>
              <a:rPr lang="en-US" dirty="0">
                <a:cs typeface="Calibri"/>
              </a:rPr>
              <a:t>Piloting Spring 2024 with 500 seats (about 100 remaining)</a:t>
            </a:r>
          </a:p>
          <a:p>
            <a:r>
              <a:rPr lang="en-US" dirty="0">
                <a:cs typeface="Calibri"/>
              </a:rPr>
              <a:t>Looking for instructors who wish to try it from any discipline</a:t>
            </a:r>
          </a:p>
          <a:p>
            <a:r>
              <a:rPr lang="en-US" dirty="0">
                <a:cs typeface="Calibri"/>
              </a:rPr>
              <a:t>Training Provided; local and webinar series from Hypothesis</a:t>
            </a:r>
          </a:p>
          <a:p>
            <a:r>
              <a:rPr lang="en-US" dirty="0">
                <a:cs typeface="Calibri"/>
              </a:rPr>
              <a:t>Contact Sean: </a:t>
            </a:r>
            <a:r>
              <a:rPr lang="en-US" dirty="0">
                <a:cs typeface="Calibri"/>
                <a:hlinkClick r:id="rId2"/>
              </a:rPr>
              <a:t>sruppert@uwsp.edu</a:t>
            </a:r>
            <a:r>
              <a:rPr lang="en-US" dirty="0">
                <a:cs typeface="Calibri"/>
              </a:rPr>
              <a:t> to be considered for the pilot</a:t>
            </a:r>
          </a:p>
        </p:txBody>
      </p:sp>
    </p:spTree>
    <p:extLst>
      <p:ext uri="{BB962C8B-B14F-4D97-AF65-F5344CB8AC3E}">
        <p14:creationId xmlns:p14="http://schemas.microsoft.com/office/powerpoint/2010/main" val="1142418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89F9D-5C2D-1FDB-B71A-789D71C4A522}"/>
              </a:ext>
            </a:extLst>
          </p:cNvPr>
          <p:cNvSpPr>
            <a:spLocks noGrp="1"/>
          </p:cNvSpPr>
          <p:nvPr>
            <p:ph type="title"/>
          </p:nvPr>
        </p:nvSpPr>
        <p:spPr/>
        <p:txBody>
          <a:bodyPr/>
          <a:lstStyle/>
          <a:p>
            <a:r>
              <a:rPr lang="en-US"/>
              <a:t>What do you need?</a:t>
            </a:r>
          </a:p>
        </p:txBody>
      </p:sp>
      <p:sp>
        <p:nvSpPr>
          <p:cNvPr id="3" name="Content Placeholder 2">
            <a:extLst>
              <a:ext uri="{FF2B5EF4-FFF2-40B4-BE49-F238E27FC236}">
                <a16:creationId xmlns:a16="http://schemas.microsoft.com/office/drawing/2014/main" id="{CE0F340F-D1C5-8C12-A27C-D06A2F43BDD5}"/>
              </a:ext>
            </a:extLst>
          </p:cNvPr>
          <p:cNvSpPr>
            <a:spLocks noGrp="1"/>
          </p:cNvSpPr>
          <p:nvPr>
            <p:ph idx="1"/>
          </p:nvPr>
        </p:nvSpPr>
        <p:spPr/>
        <p:txBody>
          <a:bodyPr/>
          <a:lstStyle/>
          <a:p>
            <a:r>
              <a:rPr lang="en-US"/>
              <a:t>Each table has some feedback sheets with some questions for you.</a:t>
            </a:r>
          </a:p>
          <a:p>
            <a:r>
              <a:rPr lang="en-US"/>
              <a:t>Take this time to talk with those around you and let us know how we can better support you and the work that you do.</a:t>
            </a:r>
          </a:p>
        </p:txBody>
      </p:sp>
    </p:spTree>
    <p:extLst>
      <p:ext uri="{BB962C8B-B14F-4D97-AF65-F5344CB8AC3E}">
        <p14:creationId xmlns:p14="http://schemas.microsoft.com/office/powerpoint/2010/main" val="856941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A6E58-478F-FC99-0049-5AA1B8C2CC17}"/>
              </a:ext>
            </a:extLst>
          </p:cNvPr>
          <p:cNvSpPr>
            <a:spLocks noGrp="1"/>
          </p:cNvSpPr>
          <p:nvPr>
            <p:ph type="title"/>
          </p:nvPr>
        </p:nvSpPr>
        <p:spPr/>
        <p:txBody>
          <a:bodyPr/>
          <a:lstStyle/>
          <a:p>
            <a:r>
              <a:rPr lang="en-US"/>
              <a:t>Goals</a:t>
            </a:r>
          </a:p>
        </p:txBody>
      </p:sp>
      <p:sp>
        <p:nvSpPr>
          <p:cNvPr id="3" name="Content Placeholder 2">
            <a:extLst>
              <a:ext uri="{FF2B5EF4-FFF2-40B4-BE49-F238E27FC236}">
                <a16:creationId xmlns:a16="http://schemas.microsoft.com/office/drawing/2014/main" id="{ACE1F862-943C-EEC0-25B1-32031BAB59E0}"/>
              </a:ext>
            </a:extLst>
          </p:cNvPr>
          <p:cNvSpPr>
            <a:spLocks noGrp="1"/>
          </p:cNvSpPr>
          <p:nvPr>
            <p:ph idx="1"/>
          </p:nvPr>
        </p:nvSpPr>
        <p:spPr/>
        <p:txBody>
          <a:bodyPr vert="horz" lIns="91440" tIns="45720" rIns="91440" bIns="45720" rtlCol="0" anchor="t">
            <a:normAutofit/>
          </a:bodyPr>
          <a:lstStyle/>
          <a:p>
            <a:r>
              <a:rPr lang="en-US"/>
              <a:t>Share lessons from last year's conference.</a:t>
            </a:r>
          </a:p>
          <a:p>
            <a:r>
              <a:rPr lang="en-US"/>
              <a:t>Share what we’ve done and what we plan to do.</a:t>
            </a:r>
          </a:p>
          <a:p>
            <a:r>
              <a:rPr lang="en-US"/>
              <a:t>Hear from you!</a:t>
            </a:r>
          </a:p>
        </p:txBody>
      </p:sp>
    </p:spTree>
    <p:extLst>
      <p:ext uri="{BB962C8B-B14F-4D97-AF65-F5344CB8AC3E}">
        <p14:creationId xmlns:p14="http://schemas.microsoft.com/office/powerpoint/2010/main" val="922142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A6E58-478F-FC99-0049-5AA1B8C2CC17}"/>
              </a:ext>
            </a:extLst>
          </p:cNvPr>
          <p:cNvSpPr>
            <a:spLocks noGrp="1"/>
          </p:cNvSpPr>
          <p:nvPr>
            <p:ph type="title"/>
          </p:nvPr>
        </p:nvSpPr>
        <p:spPr/>
        <p:txBody>
          <a:bodyPr>
            <a:normAutofit fontScale="90000"/>
          </a:bodyPr>
          <a:lstStyle/>
          <a:p>
            <a:r>
              <a:rPr lang="en-US"/>
              <a:t>Lessons From Last Year’s Conference</a:t>
            </a:r>
          </a:p>
        </p:txBody>
      </p:sp>
      <p:sp>
        <p:nvSpPr>
          <p:cNvPr id="3" name="Content Placeholder 2">
            <a:extLst>
              <a:ext uri="{FF2B5EF4-FFF2-40B4-BE49-F238E27FC236}">
                <a16:creationId xmlns:a16="http://schemas.microsoft.com/office/drawing/2014/main" id="{ACE1F862-943C-EEC0-25B1-32031BAB59E0}"/>
              </a:ext>
            </a:extLst>
          </p:cNvPr>
          <p:cNvSpPr>
            <a:spLocks noGrp="1"/>
          </p:cNvSpPr>
          <p:nvPr>
            <p:ph idx="1"/>
          </p:nvPr>
        </p:nvSpPr>
        <p:spPr/>
        <p:txBody>
          <a:bodyPr/>
          <a:lstStyle/>
          <a:p>
            <a:r>
              <a:rPr lang="en-US"/>
              <a:t>Faculty need opportunities to talk to one another.</a:t>
            </a:r>
          </a:p>
          <a:p>
            <a:r>
              <a:rPr lang="en-US"/>
              <a:t>Faculty want to feel heard.</a:t>
            </a:r>
          </a:p>
          <a:p>
            <a:r>
              <a:rPr lang="en-US"/>
              <a:t>Faculty need support.</a:t>
            </a:r>
          </a:p>
          <a:p>
            <a:pPr lvl="1"/>
            <a:r>
              <a:rPr lang="en-US"/>
              <a:t>Mental health</a:t>
            </a:r>
          </a:p>
          <a:p>
            <a:pPr lvl="1"/>
            <a:r>
              <a:rPr lang="en-US"/>
              <a:t>College-readiness</a:t>
            </a:r>
          </a:p>
        </p:txBody>
      </p:sp>
    </p:spTree>
    <p:extLst>
      <p:ext uri="{BB962C8B-B14F-4D97-AF65-F5344CB8AC3E}">
        <p14:creationId xmlns:p14="http://schemas.microsoft.com/office/powerpoint/2010/main" val="1550403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FD1E-A50B-3834-7740-18A5DA92D334}"/>
              </a:ext>
            </a:extLst>
          </p:cNvPr>
          <p:cNvSpPr>
            <a:spLocks noGrp="1"/>
          </p:cNvSpPr>
          <p:nvPr>
            <p:ph type="title"/>
          </p:nvPr>
        </p:nvSpPr>
        <p:spPr/>
        <p:txBody>
          <a:bodyPr/>
          <a:lstStyle/>
          <a:p>
            <a:r>
              <a:rPr lang="en-US"/>
              <a:t>CITL Themes for This Year</a:t>
            </a:r>
          </a:p>
        </p:txBody>
      </p:sp>
      <p:sp>
        <p:nvSpPr>
          <p:cNvPr id="3" name="Content Placeholder 2">
            <a:extLst>
              <a:ext uri="{FF2B5EF4-FFF2-40B4-BE49-F238E27FC236}">
                <a16:creationId xmlns:a16="http://schemas.microsoft.com/office/drawing/2014/main" id="{E2AB8DFE-0533-0958-51A5-B23CB07AED44}"/>
              </a:ext>
            </a:extLst>
          </p:cNvPr>
          <p:cNvSpPr>
            <a:spLocks noGrp="1"/>
          </p:cNvSpPr>
          <p:nvPr>
            <p:ph idx="1"/>
          </p:nvPr>
        </p:nvSpPr>
        <p:spPr/>
        <p:txBody>
          <a:bodyPr/>
          <a:lstStyle/>
          <a:p>
            <a:r>
              <a:rPr lang="en-US"/>
              <a:t>Mental health</a:t>
            </a:r>
          </a:p>
          <a:p>
            <a:r>
              <a:rPr lang="en-US"/>
              <a:t>Student success </a:t>
            </a:r>
          </a:p>
          <a:p>
            <a:r>
              <a:rPr lang="en-US"/>
              <a:t>Artificial Intelligence</a:t>
            </a:r>
          </a:p>
        </p:txBody>
      </p:sp>
    </p:spTree>
    <p:extLst>
      <p:ext uri="{BB962C8B-B14F-4D97-AF65-F5344CB8AC3E}">
        <p14:creationId xmlns:p14="http://schemas.microsoft.com/office/powerpoint/2010/main" val="3740003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FD1E-A50B-3834-7740-18A5DA92D334}"/>
              </a:ext>
            </a:extLst>
          </p:cNvPr>
          <p:cNvSpPr>
            <a:spLocks noGrp="1"/>
          </p:cNvSpPr>
          <p:nvPr>
            <p:ph type="title"/>
          </p:nvPr>
        </p:nvSpPr>
        <p:spPr/>
        <p:txBody>
          <a:bodyPr/>
          <a:lstStyle/>
          <a:p>
            <a:r>
              <a:rPr lang="en-US"/>
              <a:t>Mental Health</a:t>
            </a:r>
          </a:p>
        </p:txBody>
      </p:sp>
      <p:sp>
        <p:nvSpPr>
          <p:cNvPr id="3" name="Content Placeholder 2">
            <a:extLst>
              <a:ext uri="{FF2B5EF4-FFF2-40B4-BE49-F238E27FC236}">
                <a16:creationId xmlns:a16="http://schemas.microsoft.com/office/drawing/2014/main" id="{E2AB8DFE-0533-0958-51A5-B23CB07AED44}"/>
              </a:ext>
            </a:extLst>
          </p:cNvPr>
          <p:cNvSpPr>
            <a:spLocks noGrp="1"/>
          </p:cNvSpPr>
          <p:nvPr>
            <p:ph idx="1"/>
          </p:nvPr>
        </p:nvSpPr>
        <p:spPr/>
        <p:txBody>
          <a:bodyPr/>
          <a:lstStyle/>
          <a:p>
            <a:r>
              <a:rPr lang="en-US"/>
              <a:t>Mind Over Monster’s book clubs</a:t>
            </a:r>
          </a:p>
          <a:p>
            <a:r>
              <a:rPr lang="en-US"/>
              <a:t>Revised syllabus template</a:t>
            </a:r>
          </a:p>
          <a:p>
            <a:r>
              <a:rPr lang="en-US"/>
              <a:t>Revised student support resources in Canvas</a:t>
            </a:r>
          </a:p>
          <a:p>
            <a:r>
              <a:rPr lang="en-US"/>
              <a:t>Spring Teaching Tip Tuesday series</a:t>
            </a:r>
          </a:p>
          <a:p>
            <a:r>
              <a:rPr lang="en-US"/>
              <a:t>Sallie </a:t>
            </a:r>
            <a:r>
              <a:rPr lang="en-US" err="1"/>
              <a:t>Scovill</a:t>
            </a:r>
            <a:r>
              <a:rPr lang="en-US"/>
              <a:t> – Faculty Fellow</a:t>
            </a:r>
          </a:p>
        </p:txBody>
      </p:sp>
    </p:spTree>
    <p:extLst>
      <p:ext uri="{BB962C8B-B14F-4D97-AF65-F5344CB8AC3E}">
        <p14:creationId xmlns:p14="http://schemas.microsoft.com/office/powerpoint/2010/main" val="3730691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FD1E-A50B-3834-7740-18A5DA92D334}"/>
              </a:ext>
            </a:extLst>
          </p:cNvPr>
          <p:cNvSpPr>
            <a:spLocks noGrp="1"/>
          </p:cNvSpPr>
          <p:nvPr>
            <p:ph type="title"/>
          </p:nvPr>
        </p:nvSpPr>
        <p:spPr/>
        <p:txBody>
          <a:bodyPr/>
          <a:lstStyle/>
          <a:p>
            <a:r>
              <a:rPr lang="en-US"/>
              <a:t>Student Success</a:t>
            </a:r>
          </a:p>
        </p:txBody>
      </p:sp>
      <p:sp>
        <p:nvSpPr>
          <p:cNvPr id="3" name="Content Placeholder 2">
            <a:extLst>
              <a:ext uri="{FF2B5EF4-FFF2-40B4-BE49-F238E27FC236}">
                <a16:creationId xmlns:a16="http://schemas.microsoft.com/office/drawing/2014/main" id="{E2AB8DFE-0533-0958-51A5-B23CB07AED44}"/>
              </a:ext>
            </a:extLst>
          </p:cNvPr>
          <p:cNvSpPr>
            <a:spLocks noGrp="1"/>
          </p:cNvSpPr>
          <p:nvPr>
            <p:ph idx="1"/>
          </p:nvPr>
        </p:nvSpPr>
        <p:spPr/>
        <p:txBody>
          <a:bodyPr/>
          <a:lstStyle/>
          <a:p>
            <a:r>
              <a:rPr lang="en-US"/>
              <a:t>Teach Students How to Learn book club (fall)</a:t>
            </a:r>
          </a:p>
          <a:p>
            <a:r>
              <a:rPr lang="en-US"/>
              <a:t>Saundra McGuire talk (fall)</a:t>
            </a:r>
          </a:p>
          <a:p>
            <a:r>
              <a:rPr lang="en-US"/>
              <a:t>Work with Director of Academic Success</a:t>
            </a:r>
          </a:p>
          <a:p>
            <a:r>
              <a:rPr lang="en-US"/>
              <a:t>Revised student support resources in Canvas</a:t>
            </a:r>
          </a:p>
          <a:p>
            <a:r>
              <a:rPr lang="en-US"/>
              <a:t>Addition of link to Navigate in Canvas</a:t>
            </a:r>
          </a:p>
          <a:p>
            <a:endParaRPr lang="en-US"/>
          </a:p>
        </p:txBody>
      </p:sp>
    </p:spTree>
    <p:extLst>
      <p:ext uri="{BB962C8B-B14F-4D97-AF65-F5344CB8AC3E}">
        <p14:creationId xmlns:p14="http://schemas.microsoft.com/office/powerpoint/2010/main" val="3331382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B7F70-8F2E-A9E8-C058-43C2576E8BC6}"/>
              </a:ext>
            </a:extLst>
          </p:cNvPr>
          <p:cNvSpPr>
            <a:spLocks noGrp="1"/>
          </p:cNvSpPr>
          <p:nvPr>
            <p:ph type="title"/>
          </p:nvPr>
        </p:nvSpPr>
        <p:spPr/>
        <p:txBody>
          <a:bodyPr/>
          <a:lstStyle/>
          <a:p>
            <a:r>
              <a:rPr lang="en-US"/>
              <a:t>Artificial Intelligence</a:t>
            </a:r>
          </a:p>
        </p:txBody>
      </p:sp>
      <p:sp>
        <p:nvSpPr>
          <p:cNvPr id="3" name="Content Placeholder 2">
            <a:extLst>
              <a:ext uri="{FF2B5EF4-FFF2-40B4-BE49-F238E27FC236}">
                <a16:creationId xmlns:a16="http://schemas.microsoft.com/office/drawing/2014/main" id="{AFB293D1-C0CC-DAC9-3F83-120642A41CE1}"/>
              </a:ext>
            </a:extLst>
          </p:cNvPr>
          <p:cNvSpPr>
            <a:spLocks noGrp="1"/>
          </p:cNvSpPr>
          <p:nvPr>
            <p:ph idx="1"/>
          </p:nvPr>
        </p:nvSpPr>
        <p:spPr/>
        <p:txBody>
          <a:bodyPr>
            <a:normAutofit/>
          </a:bodyPr>
          <a:lstStyle/>
          <a:p>
            <a:r>
              <a:rPr lang="en-US"/>
              <a:t>AI series</a:t>
            </a:r>
          </a:p>
          <a:p>
            <a:r>
              <a:rPr lang="en-US"/>
              <a:t>Auburn course on Teaching with AI</a:t>
            </a:r>
          </a:p>
          <a:p>
            <a:r>
              <a:rPr lang="en-US"/>
              <a:t>Workshops on revamping assignments in light of AI.</a:t>
            </a:r>
          </a:p>
          <a:p>
            <a:r>
              <a:rPr lang="en-US"/>
              <a:t>Yue Li – Faculty Fellow</a:t>
            </a:r>
          </a:p>
        </p:txBody>
      </p:sp>
    </p:spTree>
    <p:extLst>
      <p:ext uri="{BB962C8B-B14F-4D97-AF65-F5344CB8AC3E}">
        <p14:creationId xmlns:p14="http://schemas.microsoft.com/office/powerpoint/2010/main" val="2399009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FB06C-9554-A5FF-3A91-26E84894BE12}"/>
              </a:ext>
            </a:extLst>
          </p:cNvPr>
          <p:cNvSpPr>
            <a:spLocks noGrp="1"/>
          </p:cNvSpPr>
          <p:nvPr>
            <p:ph type="title"/>
          </p:nvPr>
        </p:nvSpPr>
        <p:spPr/>
        <p:txBody>
          <a:bodyPr/>
          <a:lstStyle/>
          <a:p>
            <a:r>
              <a:rPr lang="en-US"/>
              <a:t>Other CITL Initiatives</a:t>
            </a:r>
          </a:p>
        </p:txBody>
      </p:sp>
      <p:sp>
        <p:nvSpPr>
          <p:cNvPr id="3" name="Content Placeholder 2">
            <a:extLst>
              <a:ext uri="{FF2B5EF4-FFF2-40B4-BE49-F238E27FC236}">
                <a16:creationId xmlns:a16="http://schemas.microsoft.com/office/drawing/2014/main" id="{157530E8-095F-EF71-9C6F-E59C056F58A0}"/>
              </a:ext>
            </a:extLst>
          </p:cNvPr>
          <p:cNvSpPr>
            <a:spLocks noGrp="1"/>
          </p:cNvSpPr>
          <p:nvPr>
            <p:ph idx="1"/>
          </p:nvPr>
        </p:nvSpPr>
        <p:spPr>
          <a:xfrm>
            <a:off x="457200" y="1181365"/>
            <a:ext cx="8229600" cy="3771636"/>
          </a:xfrm>
        </p:spPr>
        <p:txBody>
          <a:bodyPr>
            <a:normAutofit fontScale="92500" lnSpcReduction="20000"/>
          </a:bodyPr>
          <a:lstStyle/>
          <a:p>
            <a:r>
              <a:rPr lang="en-US"/>
              <a:t>Guidelines around flexibility </a:t>
            </a:r>
          </a:p>
          <a:p>
            <a:r>
              <a:rPr lang="en-US"/>
              <a:t>Brown bag sessions</a:t>
            </a:r>
          </a:p>
          <a:p>
            <a:r>
              <a:rPr lang="en-US"/>
              <a:t>CITL website redesign</a:t>
            </a:r>
          </a:p>
          <a:p>
            <a:r>
              <a:rPr lang="en-US"/>
              <a:t>Free Speech and Civil Discourse/Productive Dialogue (session this afternoon)</a:t>
            </a:r>
          </a:p>
          <a:p>
            <a:r>
              <a:rPr lang="en-US"/>
              <a:t>High Impact Practices</a:t>
            </a:r>
          </a:p>
          <a:p>
            <a:pPr lvl="1"/>
            <a:r>
              <a:rPr lang="en-US"/>
              <a:t>Sarah </a:t>
            </a:r>
            <a:r>
              <a:rPr lang="en-US" err="1"/>
              <a:t>Orlofske</a:t>
            </a:r>
            <a:r>
              <a:rPr lang="en-US"/>
              <a:t> – faculty fellow</a:t>
            </a:r>
          </a:p>
          <a:p>
            <a:r>
              <a:rPr lang="en-US"/>
              <a:t>Open Educational Resources</a:t>
            </a:r>
          </a:p>
        </p:txBody>
      </p:sp>
    </p:spTree>
    <p:extLst>
      <p:ext uri="{BB962C8B-B14F-4D97-AF65-F5344CB8AC3E}">
        <p14:creationId xmlns:p14="http://schemas.microsoft.com/office/powerpoint/2010/main" val="1437869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776D6DD-F630-27F8-355D-2C4F888F98AE}"/>
              </a:ext>
            </a:extLst>
          </p:cNvPr>
          <p:cNvPicPr>
            <a:picLocks noGrp="1" noChangeAspect="1"/>
          </p:cNvPicPr>
          <p:nvPr>
            <p:ph idx="1"/>
          </p:nvPr>
        </p:nvPicPr>
        <p:blipFill>
          <a:blip r:embed="rId2"/>
          <a:stretch>
            <a:fillRect/>
          </a:stretch>
        </p:blipFill>
        <p:spPr>
          <a:xfrm>
            <a:off x="461833" y="283174"/>
            <a:ext cx="4517939" cy="4517939"/>
          </a:xfrm>
        </p:spPr>
      </p:pic>
      <p:sp>
        <p:nvSpPr>
          <p:cNvPr id="6" name="TextBox 5">
            <a:extLst>
              <a:ext uri="{FF2B5EF4-FFF2-40B4-BE49-F238E27FC236}">
                <a16:creationId xmlns:a16="http://schemas.microsoft.com/office/drawing/2014/main" id="{74DED056-7237-87E4-5BD4-B2AF97AE13B2}"/>
              </a:ext>
            </a:extLst>
          </p:cNvPr>
          <p:cNvSpPr txBox="1"/>
          <p:nvPr/>
        </p:nvSpPr>
        <p:spPr>
          <a:xfrm>
            <a:off x="5276335" y="976184"/>
            <a:ext cx="3534032" cy="3046988"/>
          </a:xfrm>
          <a:prstGeom prst="rect">
            <a:avLst/>
          </a:prstGeom>
          <a:noFill/>
        </p:spPr>
        <p:txBody>
          <a:bodyPr wrap="square" rtlCol="0">
            <a:spAutoFit/>
          </a:bodyPr>
          <a:lstStyle/>
          <a:p>
            <a:r>
              <a:rPr lang="en-US" sz="2400" dirty="0"/>
              <a:t>If any of these are particularly interesting to you, or if you’re interested in helping to plan or facilitate programming in any of these areas please let us know using this survey.</a:t>
            </a:r>
          </a:p>
        </p:txBody>
      </p:sp>
    </p:spTree>
    <p:extLst>
      <p:ext uri="{BB962C8B-B14F-4D97-AF65-F5344CB8AC3E}">
        <p14:creationId xmlns:p14="http://schemas.microsoft.com/office/powerpoint/2010/main" val="3179404391"/>
      </p:ext>
    </p:extLst>
  </p:cSld>
  <p:clrMapOvr>
    <a:masterClrMapping/>
  </p:clrMapOvr>
</p:sld>
</file>

<file path=ppt/theme/theme1.xml><?xml version="1.0" encoding="utf-8"?>
<a:theme xmlns:a="http://schemas.openxmlformats.org/drawingml/2006/main" name="template-sixteen10rati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uwsp-16x10" id="{DE3208EA-8DAE-2E4F-AD98-DE9EF5F44BB0}" vid="{FCA8B213-1AC5-9040-826B-CAAA94F2AA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1C2BD8D2E863040A4391B36CAD370EA" ma:contentTypeVersion="" ma:contentTypeDescription="Create a new document." ma:contentTypeScope="" ma:versionID="dd31c871ab673bb396925951da8af7bc">
  <xsd:schema xmlns:xsd="http://www.w3.org/2001/XMLSchema" xmlns:xs="http://www.w3.org/2001/XMLSchema" xmlns:p="http://schemas.microsoft.com/office/2006/metadata/properties" xmlns:ns1="http://schemas.microsoft.com/sharepoint/v3" xmlns:ns2="beaf5f31-8cd1-41e4-a47a-7a8ecc96f470" targetNamespace="http://schemas.microsoft.com/office/2006/metadata/properties" ma:root="true" ma:fieldsID="b21af3bb3c8f651575448477e53d6a43" ns1:_="" ns2:_="">
    <xsd:import namespace="http://schemas.microsoft.com/sharepoint/v3"/>
    <xsd:import namespace="beaf5f31-8cd1-41e4-a47a-7a8ecc96f47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af5f31-8cd1-41e4-a47a-7a8ecc96f47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516437C-5292-4CE3-BD56-FBE96E1F624C}">
  <ds:schemaRefs>
    <ds:schemaRef ds:uri="http://schemas.microsoft.com/sharepoint/v3/contenttype/forms"/>
  </ds:schemaRefs>
</ds:datastoreItem>
</file>

<file path=customXml/itemProps2.xml><?xml version="1.0" encoding="utf-8"?>
<ds:datastoreItem xmlns:ds="http://schemas.openxmlformats.org/officeDocument/2006/customXml" ds:itemID="{889C7999-B142-4ABB-B42D-507BA01E6572}"/>
</file>

<file path=customXml/itemProps3.xml><?xml version="1.0" encoding="utf-8"?>
<ds:datastoreItem xmlns:ds="http://schemas.openxmlformats.org/officeDocument/2006/customXml" ds:itemID="{23316849-2945-4E4B-AFAC-611F371219B6}">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purl.org/dc/terms/"/>
    <ds:schemaRef ds:uri="http://schemas.microsoft.com/sharepoint/v3"/>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template-sixteen10ratio</Template>
  <TotalTime>853</TotalTime>
  <Words>356</Words>
  <Application>Microsoft Macintosh PowerPoint</Application>
  <PresentationFormat>On-screen Show (16:10)</PresentationFormat>
  <Paragraphs>59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template-sixteen10ratio</vt:lpstr>
      <vt:lpstr>CITL Dialogue: Exploring What’s Next and Supporting Your Needs</vt:lpstr>
      <vt:lpstr>Goals</vt:lpstr>
      <vt:lpstr>Lessons From Last Year’s Conference</vt:lpstr>
      <vt:lpstr>CITL Themes for This Year</vt:lpstr>
      <vt:lpstr>Mental Health</vt:lpstr>
      <vt:lpstr>Student Success</vt:lpstr>
      <vt:lpstr>Artificial Intelligence</vt:lpstr>
      <vt:lpstr>Other CITL Initiatives</vt:lpstr>
      <vt:lpstr>PowerPoint Presentation</vt:lpstr>
      <vt:lpstr>Hypothesis</vt:lpstr>
      <vt:lpstr>PowerPoint Presentation</vt:lpstr>
      <vt:lpstr>PowerPoint Presentation</vt:lpstr>
      <vt:lpstr>Scan the QR code for an introductory video</vt:lpstr>
      <vt:lpstr>Hypothesis </vt:lpstr>
      <vt:lpstr>What do you need?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 and HIPs and Social Annotation, Oh My!</dc:title>
  <dc:creator>Speetzen, Erin</dc:creator>
  <cp:lastModifiedBy>Speetzen, Erin</cp:lastModifiedBy>
  <cp:revision>39</cp:revision>
  <cp:lastPrinted>2024-01-16T23:20:24Z</cp:lastPrinted>
  <dcterms:created xsi:type="dcterms:W3CDTF">2024-01-02T21:43:42Z</dcterms:created>
  <dcterms:modified xsi:type="dcterms:W3CDTF">2024-01-17T13:26:01Z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0x01010031C2BD8D2E863040A4391B36CAD370EA</vt:lpwstr>
  </property>
</Properties>
</file>