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
  </p:notesMasterIdLst>
  <p:sldIdLst>
    <p:sldId id="256" r:id="rId2"/>
    <p:sldId id="257" r:id="rId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00" autoAdjust="0"/>
  </p:normalViewPr>
  <p:slideViewPr>
    <p:cSldViewPr>
      <p:cViewPr varScale="1">
        <p:scale>
          <a:sx n="83" d="100"/>
          <a:sy n="83" d="100"/>
        </p:scale>
        <p:origin x="3636" y="6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BA7D3-09C1-48F3-93F3-985D7A791299}" type="datetimeFigureOut">
              <a:rPr lang="en-US" smtClean="0"/>
              <a:t>1/12/2021</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67C7BF-64CF-489F-A253-B720FDF657DC}" type="slidenum">
              <a:rPr lang="en-US" smtClean="0"/>
              <a:t>‹#›</a:t>
            </a:fld>
            <a:endParaRPr lang="en-US"/>
          </a:p>
        </p:txBody>
      </p:sp>
    </p:spTree>
    <p:extLst>
      <p:ext uri="{BB962C8B-B14F-4D97-AF65-F5344CB8AC3E}">
        <p14:creationId xmlns:p14="http://schemas.microsoft.com/office/powerpoint/2010/main" val="138992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67C7BF-64CF-489F-A253-B720FDF657DC}" type="slidenum">
              <a:rPr lang="en-US" smtClean="0"/>
              <a:t>1</a:t>
            </a:fld>
            <a:endParaRPr lang="en-US"/>
          </a:p>
        </p:txBody>
      </p:sp>
    </p:spTree>
    <p:extLst>
      <p:ext uri="{BB962C8B-B14F-4D97-AF65-F5344CB8AC3E}">
        <p14:creationId xmlns:p14="http://schemas.microsoft.com/office/powerpoint/2010/main" val="3743612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6858000" cy="9144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68866" y="7490365"/>
            <a:ext cx="5537201" cy="71628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2464" y="1355987"/>
            <a:ext cx="5384800" cy="6442191"/>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42950" y="1346201"/>
            <a:ext cx="5384800" cy="6442191"/>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577141" y="936092"/>
            <a:ext cx="425873" cy="757107"/>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5726221" y="1164981"/>
            <a:ext cx="755904" cy="425196"/>
          </a:xfrm>
          <a:prstGeom prst="rect">
            <a:avLst/>
          </a:prstGeom>
          <a:noFill/>
        </p:spPr>
      </p:pic>
      <p:sp>
        <p:nvSpPr>
          <p:cNvPr id="2" name="Title 1"/>
          <p:cNvSpPr>
            <a:spLocks noGrp="1"/>
          </p:cNvSpPr>
          <p:nvPr>
            <p:ph type="ctrTitle"/>
          </p:nvPr>
        </p:nvSpPr>
        <p:spPr>
          <a:xfrm>
            <a:off x="1295401" y="2393247"/>
            <a:ext cx="4292601" cy="2437453"/>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295401" y="4982163"/>
            <a:ext cx="4284134" cy="2032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078007" y="7143457"/>
            <a:ext cx="910366" cy="486833"/>
          </a:xfrm>
        </p:spPr>
        <p:txBody>
          <a:bodyPr/>
          <a:lstStyle/>
          <a:p>
            <a:fld id="{8136F59B-6A28-4BF0-90D9-4F421B3F2887}" type="datetimeFigureOut">
              <a:rPr lang="en-US" smtClean="0"/>
              <a:t>1/12/2021</a:t>
            </a:fld>
            <a:endParaRPr lang="en-US"/>
          </a:p>
        </p:txBody>
      </p:sp>
      <p:sp>
        <p:nvSpPr>
          <p:cNvPr id="5" name="Footer Placeholder 4"/>
          <p:cNvSpPr>
            <a:spLocks noGrp="1"/>
          </p:cNvSpPr>
          <p:nvPr>
            <p:ph type="ftr" sz="quarter" idx="11"/>
          </p:nvPr>
        </p:nvSpPr>
        <p:spPr>
          <a:xfrm>
            <a:off x="880533" y="7143457"/>
            <a:ext cx="3776134" cy="486833"/>
          </a:xfrm>
        </p:spPr>
        <p:txBody>
          <a:bodyPr/>
          <a:lstStyle/>
          <a:p>
            <a:endParaRPr lang="en-US"/>
          </a:p>
        </p:txBody>
      </p:sp>
      <p:sp>
        <p:nvSpPr>
          <p:cNvPr id="6" name="Slide Number Placeholder 5"/>
          <p:cNvSpPr>
            <a:spLocks noGrp="1"/>
          </p:cNvSpPr>
          <p:nvPr>
            <p:ph type="sldNum" sz="quarter" idx="12"/>
          </p:nvPr>
        </p:nvSpPr>
        <p:spPr>
          <a:xfrm>
            <a:off x="4660448" y="7143457"/>
            <a:ext cx="415517" cy="486833"/>
          </a:xfrm>
        </p:spPr>
        <p:txBody>
          <a:bodyPr/>
          <a:lstStyle>
            <a:lvl1pPr algn="ctr">
              <a:defRPr/>
            </a:lvl1pPr>
          </a:lstStyle>
          <a:p>
            <a:fld id="{D959647D-59AC-41F4-B594-C6CA993C1CE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6F59B-6A28-4BF0-90D9-4F421B3F288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9647D-59AC-41F4-B594-C6CA993C1C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1" y="1234254"/>
            <a:ext cx="1073150" cy="635188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73666" y="1475083"/>
            <a:ext cx="3884084" cy="587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6F59B-6A28-4BF0-90D9-4F421B3F288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9647D-59AC-41F4-B594-C6CA993C1C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6F59B-6A28-4BF0-90D9-4F421B3F288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9647D-59AC-41F4-B594-C6CA993C1C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734" y="2985907"/>
            <a:ext cx="4690533" cy="1816100"/>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092201" y="4967113"/>
            <a:ext cx="4673600" cy="1746015"/>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6F59B-6A28-4BF0-90D9-4F421B3F288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9647D-59AC-41F4-B594-C6CA993C1C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8136F59B-6A28-4BF0-90D9-4F421B3F2887}"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9647D-59AC-41F4-B594-C6CA993C1CE9}" type="slidenum">
              <a:rPr lang="en-US" smtClean="0"/>
              <a:t>‹#›</a:t>
            </a:fld>
            <a:endParaRPr lang="en-US"/>
          </a:p>
        </p:txBody>
      </p:sp>
      <p:sp>
        <p:nvSpPr>
          <p:cNvPr id="9" name="Content Placeholder 8"/>
          <p:cNvSpPr>
            <a:spLocks noGrp="1"/>
          </p:cNvSpPr>
          <p:nvPr>
            <p:ph sz="quarter" idx="13"/>
          </p:nvPr>
        </p:nvSpPr>
        <p:spPr>
          <a:xfrm>
            <a:off x="973836" y="2828543"/>
            <a:ext cx="2400300" cy="480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3497580" y="2825751"/>
            <a:ext cx="2400300" cy="4806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68402" y="2829749"/>
            <a:ext cx="2204641" cy="1093611"/>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3683002" y="2829748"/>
            <a:ext cx="2208276" cy="109728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136F59B-6A28-4BF0-90D9-4F421B3F2887}"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59647D-59AC-41F4-B594-C6CA993C1CE9}" type="slidenum">
              <a:rPr lang="en-US" smtClean="0"/>
              <a:t>‹#›</a:t>
            </a:fld>
            <a:endParaRPr lang="en-US"/>
          </a:p>
        </p:txBody>
      </p:sp>
      <p:sp>
        <p:nvSpPr>
          <p:cNvPr id="11" name="Content Placeholder 10"/>
          <p:cNvSpPr>
            <a:spLocks noGrp="1"/>
          </p:cNvSpPr>
          <p:nvPr>
            <p:ph sz="quarter" idx="13"/>
          </p:nvPr>
        </p:nvSpPr>
        <p:spPr>
          <a:xfrm>
            <a:off x="973836" y="3925824"/>
            <a:ext cx="2420874" cy="370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3483863" y="3926417"/>
            <a:ext cx="2420874" cy="370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36F59B-6A28-4BF0-90D9-4F421B3F2887}"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9647D-59AC-41F4-B594-C6CA993C1C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6F59B-6A28-4BF0-90D9-4F421B3F2887}"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59647D-59AC-41F4-B594-C6CA993C1C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6858000" cy="9144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474133" y="8077384"/>
            <a:ext cx="5791201" cy="71628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3351654" y="806884"/>
            <a:ext cx="2841706" cy="762972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3353562" y="804672"/>
            <a:ext cx="2841706" cy="762972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561903" y="769157"/>
            <a:ext cx="2841706" cy="762972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562356" y="768096"/>
            <a:ext cx="2841706" cy="762972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778330" y="391937"/>
            <a:ext cx="425873" cy="757107"/>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4544381" y="609571"/>
            <a:ext cx="755904" cy="425196"/>
          </a:xfrm>
          <a:prstGeom prst="rect">
            <a:avLst/>
          </a:prstGeom>
          <a:noFill/>
        </p:spPr>
      </p:pic>
      <p:sp>
        <p:nvSpPr>
          <p:cNvPr id="2" name="Title 1"/>
          <p:cNvSpPr>
            <a:spLocks noGrp="1"/>
          </p:cNvSpPr>
          <p:nvPr>
            <p:ph type="title"/>
          </p:nvPr>
        </p:nvSpPr>
        <p:spPr>
          <a:xfrm rot="-60000">
            <a:off x="831732" y="2693390"/>
            <a:ext cx="2298620" cy="2004049"/>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3640718" y="1534658"/>
            <a:ext cx="2265594" cy="616731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861094" y="4831664"/>
            <a:ext cx="2286668" cy="2800533"/>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4756274" y="7847564"/>
            <a:ext cx="910366" cy="486833"/>
          </a:xfrm>
        </p:spPr>
        <p:txBody>
          <a:bodyPr/>
          <a:lstStyle/>
          <a:p>
            <a:fld id="{8136F59B-6A28-4BF0-90D9-4F421B3F2887}" type="datetimeFigureOut">
              <a:rPr lang="en-US" smtClean="0"/>
              <a:t>1/12/2021</a:t>
            </a:fld>
            <a:endParaRPr lang="en-US"/>
          </a:p>
        </p:txBody>
      </p:sp>
      <p:sp>
        <p:nvSpPr>
          <p:cNvPr id="6" name="Footer Placeholder 5"/>
          <p:cNvSpPr>
            <a:spLocks noGrp="1"/>
          </p:cNvSpPr>
          <p:nvPr>
            <p:ph type="ftr" sz="quarter" idx="11"/>
          </p:nvPr>
        </p:nvSpPr>
        <p:spPr>
          <a:xfrm rot="-60000">
            <a:off x="685916" y="7772349"/>
            <a:ext cx="2641955" cy="486833"/>
          </a:xfrm>
        </p:spPr>
        <p:txBody>
          <a:bodyPr/>
          <a:lstStyle/>
          <a:p>
            <a:endParaRPr lang="en-US"/>
          </a:p>
        </p:txBody>
      </p:sp>
      <p:sp>
        <p:nvSpPr>
          <p:cNvPr id="7" name="Slide Number Placeholder 6"/>
          <p:cNvSpPr>
            <a:spLocks noGrp="1"/>
          </p:cNvSpPr>
          <p:nvPr>
            <p:ph type="sldNum" sz="quarter" idx="12"/>
          </p:nvPr>
        </p:nvSpPr>
        <p:spPr>
          <a:xfrm rot="60000">
            <a:off x="5667985" y="7862616"/>
            <a:ext cx="415517" cy="486833"/>
          </a:xfrm>
        </p:spPr>
        <p:txBody>
          <a:bodyPr/>
          <a:lstStyle/>
          <a:p>
            <a:fld id="{D959647D-59AC-41F4-B594-C6CA993C1C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6858000" cy="9144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474133" y="8077384"/>
            <a:ext cx="5791201" cy="71628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561903" y="769157"/>
            <a:ext cx="2841706" cy="762972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558794" y="767692"/>
            <a:ext cx="2841706" cy="762972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3351654" y="806884"/>
            <a:ext cx="2841706" cy="762972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3348576" y="805227"/>
            <a:ext cx="2841706" cy="762972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778330" y="391937"/>
            <a:ext cx="425873" cy="757107"/>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4544381" y="609571"/>
            <a:ext cx="755904" cy="425196"/>
          </a:xfrm>
          <a:prstGeom prst="rect">
            <a:avLst/>
          </a:prstGeom>
          <a:noFill/>
        </p:spPr>
      </p:pic>
      <p:sp>
        <p:nvSpPr>
          <p:cNvPr id="2" name="Title 1"/>
          <p:cNvSpPr>
            <a:spLocks noGrp="1"/>
          </p:cNvSpPr>
          <p:nvPr>
            <p:ph type="title"/>
          </p:nvPr>
        </p:nvSpPr>
        <p:spPr>
          <a:xfrm rot="-60000">
            <a:off x="829818" y="2694432"/>
            <a:ext cx="2297430" cy="199948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3673962" y="1609696"/>
            <a:ext cx="2185397" cy="6052549"/>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864108" y="4828032"/>
            <a:ext cx="2283714" cy="280416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4759452" y="7851650"/>
            <a:ext cx="910366" cy="486833"/>
          </a:xfrm>
        </p:spPr>
        <p:txBody>
          <a:bodyPr/>
          <a:lstStyle/>
          <a:p>
            <a:fld id="{8136F59B-6A28-4BF0-90D9-4F421B3F2887}" type="datetimeFigureOut">
              <a:rPr lang="en-US" smtClean="0"/>
              <a:t>1/12/2021</a:t>
            </a:fld>
            <a:endParaRPr lang="en-US"/>
          </a:p>
        </p:txBody>
      </p:sp>
      <p:sp>
        <p:nvSpPr>
          <p:cNvPr id="6" name="Footer Placeholder 5"/>
          <p:cNvSpPr>
            <a:spLocks noGrp="1"/>
          </p:cNvSpPr>
          <p:nvPr>
            <p:ph type="ftr" sz="quarter" idx="11"/>
          </p:nvPr>
        </p:nvSpPr>
        <p:spPr>
          <a:xfrm rot="-60000">
            <a:off x="685927" y="7774717"/>
            <a:ext cx="2489282" cy="486833"/>
          </a:xfrm>
        </p:spPr>
        <p:txBody>
          <a:bodyPr/>
          <a:lstStyle/>
          <a:p>
            <a:endParaRPr lang="en-US"/>
          </a:p>
        </p:txBody>
      </p:sp>
      <p:sp>
        <p:nvSpPr>
          <p:cNvPr id="7" name="Slide Number Placeholder 6"/>
          <p:cNvSpPr>
            <a:spLocks noGrp="1"/>
          </p:cNvSpPr>
          <p:nvPr>
            <p:ph type="sldNum" sz="quarter" idx="12"/>
          </p:nvPr>
        </p:nvSpPr>
        <p:spPr>
          <a:xfrm rot="60000">
            <a:off x="5671567" y="7866702"/>
            <a:ext cx="415517" cy="486833"/>
          </a:xfrm>
        </p:spPr>
        <p:txBody>
          <a:bodyPr/>
          <a:lstStyle/>
          <a:p>
            <a:fld id="{D959647D-59AC-41F4-B594-C6CA993C1C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6858000" cy="9144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471488" y="8092440"/>
            <a:ext cx="5940743" cy="71628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40" y="767080"/>
            <a:ext cx="5772150" cy="7620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8640" y="768096"/>
            <a:ext cx="5772150" cy="7620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407806" y="364121"/>
            <a:ext cx="425873" cy="757107"/>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5920955" y="562905"/>
            <a:ext cx="755904" cy="425196"/>
          </a:xfrm>
          <a:prstGeom prst="rect">
            <a:avLst/>
          </a:prstGeom>
          <a:noFill/>
        </p:spPr>
      </p:pic>
      <p:sp>
        <p:nvSpPr>
          <p:cNvPr id="2" name="Title Placeholder 1"/>
          <p:cNvSpPr>
            <a:spLocks noGrp="1"/>
          </p:cNvSpPr>
          <p:nvPr>
            <p:ph type="title"/>
          </p:nvPr>
        </p:nvSpPr>
        <p:spPr>
          <a:xfrm>
            <a:off x="821267" y="1090110"/>
            <a:ext cx="5223934" cy="16033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825676"/>
            <a:ext cx="4647304" cy="4805083"/>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40941" y="7745537"/>
            <a:ext cx="910366" cy="486833"/>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136F59B-6A28-4BF0-90D9-4F421B3F2887}" type="datetimeFigureOut">
              <a:rPr lang="en-US" smtClean="0"/>
              <a:t>1/12/2021</a:t>
            </a:fld>
            <a:endParaRPr lang="en-US"/>
          </a:p>
        </p:txBody>
      </p:sp>
      <p:sp>
        <p:nvSpPr>
          <p:cNvPr id="5" name="Footer Placeholder 4"/>
          <p:cNvSpPr>
            <a:spLocks noGrp="1"/>
          </p:cNvSpPr>
          <p:nvPr>
            <p:ph type="ftr" sz="quarter" idx="3"/>
          </p:nvPr>
        </p:nvSpPr>
        <p:spPr>
          <a:xfrm>
            <a:off x="685801" y="7745537"/>
            <a:ext cx="4155141" cy="486833"/>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5752652" y="7745537"/>
            <a:ext cx="415517" cy="486833"/>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959647D-59AC-41F4-B594-C6CA993C1C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wmf"/><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hyperlink" Target="http://www.uwsp.edu/childcare" TargetMode="External"/><Relationship Id="rId2" Type="http://schemas.openxmlformats.org/officeDocument/2006/relationships/hyperlink" Target="mailto:bhelf@uwsp.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1609" y="152400"/>
            <a:ext cx="6096000" cy="2743200"/>
          </a:xfrm>
          <a:noFill/>
          <a:ln>
            <a:noFill/>
          </a:ln>
        </p:spPr>
        <p:txBody>
          <a:bodyPr>
            <a:normAutofit/>
          </a:bodyPr>
          <a:lstStyle/>
          <a:p>
            <a:r>
              <a:rPr lang="en-US" sz="2800" b="1" dirty="0">
                <a:solidFill>
                  <a:schemeClr val="tx1"/>
                </a:solidFill>
              </a:rPr>
              <a:t>Summer Program</a:t>
            </a:r>
          </a:p>
          <a:p>
            <a:r>
              <a:rPr lang="en-US" sz="2800" b="1" dirty="0">
                <a:solidFill>
                  <a:schemeClr val="tx1"/>
                </a:solidFill>
              </a:rPr>
              <a:t>UWSP Child Learning Center (UCLCC)</a:t>
            </a:r>
          </a:p>
          <a:p>
            <a:endParaRPr lang="en-US" sz="800" dirty="0">
              <a:solidFill>
                <a:schemeClr val="tx1"/>
              </a:solidFill>
            </a:endParaRPr>
          </a:p>
          <a:p>
            <a:endParaRPr lang="en-US" sz="800" dirty="0">
              <a:solidFill>
                <a:schemeClr val="tx1"/>
              </a:solidFill>
            </a:endParaRPr>
          </a:p>
          <a:p>
            <a:r>
              <a:rPr lang="en-US" sz="2000" b="1" dirty="0">
                <a:solidFill>
                  <a:schemeClr val="tx1"/>
                </a:solidFill>
              </a:rPr>
              <a:t>June – August/September</a:t>
            </a:r>
          </a:p>
          <a:p>
            <a:r>
              <a:rPr lang="en-US" sz="2000" b="1" dirty="0">
                <a:solidFill>
                  <a:schemeClr val="tx1"/>
                </a:solidFill>
              </a:rPr>
              <a:t>Ages 5-12</a:t>
            </a:r>
          </a:p>
        </p:txBody>
      </p:sp>
      <p:sp>
        <p:nvSpPr>
          <p:cNvPr id="5" name="Subtitle 2"/>
          <p:cNvSpPr txBox="1">
            <a:spLocks/>
          </p:cNvSpPr>
          <p:nvPr/>
        </p:nvSpPr>
        <p:spPr>
          <a:xfrm>
            <a:off x="1867617" y="2432487"/>
            <a:ext cx="3196990" cy="4529631"/>
          </a:xfrm>
          <a:prstGeom prst="rect">
            <a:avLst/>
          </a:prstGeom>
          <a:noFill/>
          <a:ln>
            <a:no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dirty="0">
                <a:solidFill>
                  <a:schemeClr val="tx1"/>
                </a:solidFill>
              </a:rPr>
              <a:t>Spring has finally sprung and your friends at the UCLCC are gearing up for a fantastic summer!  The UCLCC is excited to offer another summer filled with adventures, learning, and friendships! </a:t>
            </a:r>
          </a:p>
          <a:p>
            <a:r>
              <a:rPr lang="en-US" sz="1600" dirty="0">
                <a:solidFill>
                  <a:schemeClr val="tx1"/>
                </a:solidFill>
              </a:rPr>
              <a:t>True to fashion our summer program is going to be the best Stevens Point has to offer. Our Summer adventures will include swimming and plenty of time spent outdoors, as well as creative and stimulating indoor activities and projects. </a:t>
            </a:r>
          </a:p>
        </p:txBody>
      </p:sp>
      <p:sp>
        <p:nvSpPr>
          <p:cNvPr id="4" name="Rectangle 3"/>
          <p:cNvSpPr/>
          <p:nvPr/>
        </p:nvSpPr>
        <p:spPr>
          <a:xfrm>
            <a:off x="2735855" y="5638800"/>
            <a:ext cx="3657600" cy="369332"/>
          </a:xfrm>
          <a:prstGeom prst="rect">
            <a:avLst/>
          </a:prstGeom>
        </p:spPr>
        <p:txBody>
          <a:bodyPr wrap="square">
            <a:spAutoFit/>
          </a:bodyPr>
          <a:lstStyle/>
          <a:p>
            <a:r>
              <a:rPr lang="en-US" dirty="0"/>
              <a:t> </a:t>
            </a:r>
            <a:endParaRPr lang="en-US" dirty="0">
              <a:solidFill>
                <a:schemeClr val="tx1"/>
              </a:solidFill>
            </a:endParaRPr>
          </a:p>
        </p:txBody>
      </p:sp>
      <p:sp>
        <p:nvSpPr>
          <p:cNvPr id="9" name="TextBox 8"/>
          <p:cNvSpPr txBox="1"/>
          <p:nvPr/>
        </p:nvSpPr>
        <p:spPr>
          <a:xfrm rot="2228164">
            <a:off x="677296" y="4832496"/>
            <a:ext cx="1219200" cy="615553"/>
          </a:xfrm>
          <a:prstGeom prst="rect">
            <a:avLst/>
          </a:prstGeom>
          <a:noFill/>
        </p:spPr>
        <p:txBody>
          <a:bodyPr wrap="square" rtlCol="0">
            <a:spAutoFit/>
          </a:bodyPr>
          <a:lstStyle/>
          <a:p>
            <a:r>
              <a:rPr lang="en-US" sz="1600" dirty="0"/>
              <a:t>Cray-fishing</a:t>
            </a:r>
          </a:p>
          <a:p>
            <a:endParaRPr lang="en-US" dirty="0"/>
          </a:p>
        </p:txBody>
      </p:sp>
      <p:pic>
        <p:nvPicPr>
          <p:cNvPr id="1028" name="Picture 4" descr="C:\Users\autke\AppData\Local\Microsoft\Windows\Temporary Internet Files\Content.IE5\PN0E4Q7Y\MC9003295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990" y="4873927"/>
            <a:ext cx="897803" cy="8178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rot="20686956">
            <a:off x="85407" y="4104387"/>
            <a:ext cx="1253572" cy="523220"/>
          </a:xfrm>
          <a:prstGeom prst="rect">
            <a:avLst/>
          </a:prstGeom>
          <a:noFill/>
        </p:spPr>
        <p:txBody>
          <a:bodyPr wrap="square" rtlCol="0">
            <a:spAutoFit/>
          </a:bodyPr>
          <a:lstStyle/>
          <a:p>
            <a:pPr algn="ctr"/>
            <a:r>
              <a:rPr lang="en-US" sz="1400" b="1" dirty="0"/>
              <a:t>Public Library Programs</a:t>
            </a:r>
          </a:p>
        </p:txBody>
      </p:sp>
      <p:sp>
        <p:nvSpPr>
          <p:cNvPr id="16" name="TextBox 15"/>
          <p:cNvSpPr txBox="1"/>
          <p:nvPr/>
        </p:nvSpPr>
        <p:spPr>
          <a:xfrm rot="20080638">
            <a:off x="3524428" y="6542020"/>
            <a:ext cx="647589" cy="738664"/>
          </a:xfrm>
          <a:prstGeom prst="rect">
            <a:avLst/>
          </a:prstGeom>
          <a:noFill/>
        </p:spPr>
        <p:txBody>
          <a:bodyPr wrap="square" rtlCol="0">
            <a:spAutoFit/>
          </a:bodyPr>
          <a:lstStyle/>
          <a:p>
            <a:pPr algn="ctr"/>
            <a:r>
              <a:rPr lang="en-US" sz="1400" b="1" dirty="0"/>
              <a:t>Arts &amp; Crafts</a:t>
            </a:r>
          </a:p>
        </p:txBody>
      </p:sp>
      <p:sp>
        <p:nvSpPr>
          <p:cNvPr id="21" name="TextBox 20"/>
          <p:cNvSpPr txBox="1"/>
          <p:nvPr/>
        </p:nvSpPr>
        <p:spPr>
          <a:xfrm>
            <a:off x="2724705" y="6203882"/>
            <a:ext cx="1025593" cy="307777"/>
          </a:xfrm>
          <a:prstGeom prst="rect">
            <a:avLst/>
          </a:prstGeom>
          <a:noFill/>
        </p:spPr>
        <p:txBody>
          <a:bodyPr wrap="square" rtlCol="0">
            <a:spAutoFit/>
            <a:scene3d>
              <a:camera prst="orthographicFront"/>
              <a:lightRig rig="threePt" dir="t"/>
            </a:scene3d>
            <a:sp3d extrusionH="57150">
              <a:bevelT w="38100" h="38100"/>
            </a:sp3d>
          </a:bodyPr>
          <a:lstStyle/>
          <a:p>
            <a:r>
              <a:rPr lang="en-US" sz="1400" b="1" dirty="0">
                <a:effectLst>
                  <a:glow rad="63500">
                    <a:schemeClr val="accent3">
                      <a:satMod val="175000"/>
                      <a:alpha val="40000"/>
                    </a:schemeClr>
                  </a:glow>
                </a:effectLst>
              </a:rPr>
              <a:t>Gardening</a:t>
            </a:r>
          </a:p>
        </p:txBody>
      </p:sp>
      <p:sp>
        <p:nvSpPr>
          <p:cNvPr id="22" name="TextBox 21"/>
          <p:cNvSpPr txBox="1"/>
          <p:nvPr/>
        </p:nvSpPr>
        <p:spPr>
          <a:xfrm rot="20807990">
            <a:off x="1344663" y="4034694"/>
            <a:ext cx="737501" cy="523220"/>
          </a:xfrm>
          <a:prstGeom prst="rect">
            <a:avLst/>
          </a:prstGeom>
          <a:noFill/>
        </p:spPr>
        <p:txBody>
          <a:bodyPr wrap="square" rtlCol="0">
            <a:spAutoFit/>
            <a:scene3d>
              <a:camera prst="orthographicFront"/>
              <a:lightRig rig="threePt" dir="t"/>
            </a:scene3d>
            <a:sp3d extrusionH="57150">
              <a:bevelT w="38100" h="38100"/>
            </a:sp3d>
          </a:bodyPr>
          <a:lstStyle/>
          <a:p>
            <a:r>
              <a:rPr lang="en-US" sz="1400" b="1" dirty="0">
                <a:effectLst>
                  <a:glow rad="63500">
                    <a:schemeClr val="accent3">
                      <a:satMod val="175000"/>
                      <a:alpha val="40000"/>
                    </a:schemeClr>
                  </a:glow>
                </a:effectLst>
              </a:rPr>
              <a:t>KASH</a:t>
            </a:r>
          </a:p>
          <a:p>
            <a:r>
              <a:rPr lang="en-US" sz="1400" b="1" dirty="0">
                <a:effectLst>
                  <a:glow rad="63500">
                    <a:schemeClr val="accent3">
                      <a:satMod val="175000"/>
                      <a:alpha val="40000"/>
                    </a:schemeClr>
                  </a:glow>
                </a:effectLst>
              </a:rPr>
              <a:t>Park</a:t>
            </a:r>
          </a:p>
        </p:txBody>
      </p:sp>
      <p:sp>
        <p:nvSpPr>
          <p:cNvPr id="23" name="TextBox 22"/>
          <p:cNvSpPr txBox="1"/>
          <p:nvPr/>
        </p:nvSpPr>
        <p:spPr>
          <a:xfrm>
            <a:off x="1330991" y="8687478"/>
            <a:ext cx="1511013" cy="307777"/>
          </a:xfrm>
          <a:prstGeom prst="rect">
            <a:avLst/>
          </a:prstGeom>
          <a:noFill/>
          <a:ln>
            <a:noFill/>
          </a:ln>
        </p:spPr>
        <p:txBody>
          <a:bodyPr wrap="square" rtlCol="0">
            <a:spAutoFit/>
            <a:scene3d>
              <a:camera prst="orthographicFront"/>
              <a:lightRig rig="threePt" dir="t"/>
            </a:scene3d>
            <a:sp3d extrusionH="57150">
              <a:bevelT w="38100" h="38100"/>
            </a:sp3d>
          </a:bodyPr>
          <a:lstStyle/>
          <a:p>
            <a:r>
              <a:rPr lang="en-US" sz="1400" b="1" dirty="0">
                <a:effectLst>
                  <a:glow rad="63500">
                    <a:schemeClr val="accent3">
                      <a:satMod val="175000"/>
                      <a:alpha val="40000"/>
                    </a:schemeClr>
                  </a:glow>
                </a:effectLst>
              </a:rPr>
              <a:t>Movie Theater</a:t>
            </a:r>
          </a:p>
        </p:txBody>
      </p:sp>
      <p:pic>
        <p:nvPicPr>
          <p:cNvPr id="25" name="Picture 2" descr="E:\DCIM\148CANON\IMG_032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448" t="43080" r="17212" b="-1"/>
          <a:stretch/>
        </p:blipFill>
        <p:spPr bwMode="auto">
          <a:xfrm>
            <a:off x="5064607" y="3626360"/>
            <a:ext cx="1611336" cy="1339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p:cNvSpPr txBox="1"/>
          <p:nvPr/>
        </p:nvSpPr>
        <p:spPr>
          <a:xfrm rot="1323471">
            <a:off x="5540339" y="7959385"/>
            <a:ext cx="1041615" cy="523220"/>
          </a:xfrm>
          <a:prstGeom prst="rect">
            <a:avLst/>
          </a:prstGeom>
          <a:noFill/>
        </p:spPr>
        <p:txBody>
          <a:bodyPr wrap="square" rtlCol="0">
            <a:spAutoFit/>
          </a:bodyPr>
          <a:lstStyle/>
          <a:p>
            <a:r>
              <a:rPr lang="en-US" sz="1400" b="1" dirty="0"/>
              <a:t>Tour local businesses</a:t>
            </a:r>
          </a:p>
        </p:txBody>
      </p:sp>
      <p:pic>
        <p:nvPicPr>
          <p:cNvPr id="28" name="Picture 3" descr="E:\DCIM\148CANON\IMG_030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22" t="8847" b="8653"/>
          <a:stretch/>
        </p:blipFill>
        <p:spPr bwMode="auto">
          <a:xfrm>
            <a:off x="4053553" y="5753655"/>
            <a:ext cx="2839954" cy="18859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6" descr="E:\DCIM\148CANON\IMG_033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002" t="25381" r="19606" b="2371"/>
          <a:stretch/>
        </p:blipFill>
        <p:spPr bwMode="auto">
          <a:xfrm>
            <a:off x="2842006" y="7089535"/>
            <a:ext cx="1562083" cy="1996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3" descr="E:\DCIM\148CANON\IMG_032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148" t="15944" r="27872"/>
          <a:stretch/>
        </p:blipFill>
        <p:spPr bwMode="auto">
          <a:xfrm>
            <a:off x="5152837" y="1641171"/>
            <a:ext cx="1374492" cy="19264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7" name="Picture 5" descr="C:\Users\autke\Pictures\2013-08-16 dragongly 2013\dragongly 2013 048.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415" t="9606" r="31720" b="11740"/>
          <a:stretch/>
        </p:blipFill>
        <p:spPr bwMode="auto">
          <a:xfrm>
            <a:off x="77333" y="1641171"/>
            <a:ext cx="1891116" cy="23162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9" name="TextBox 28"/>
          <p:cNvSpPr txBox="1"/>
          <p:nvPr/>
        </p:nvSpPr>
        <p:spPr>
          <a:xfrm rot="20187056">
            <a:off x="233495" y="2537675"/>
            <a:ext cx="1505794" cy="523220"/>
          </a:xfrm>
          <a:prstGeom prst="rect">
            <a:avLst/>
          </a:prstGeom>
          <a:solidFill>
            <a:srgbClr val="FFFF00"/>
          </a:solidFill>
        </p:spPr>
        <p:txBody>
          <a:bodyPr wrap="square" rtlCol="0">
            <a:spAutoFit/>
          </a:bodyPr>
          <a:lstStyle/>
          <a:p>
            <a:pPr algn="ctr"/>
            <a:r>
              <a:rPr lang="en-US" sz="1400" b="1" spc="300" dirty="0">
                <a:ln w="11430" cmpd="sng">
                  <a:noFill/>
                  <a:prstDash val="solid"/>
                  <a:miter lim="800000"/>
                </a:ln>
                <a:solidFill>
                  <a:srgbClr val="7030A0"/>
                </a:solidFill>
                <a:effectLst>
                  <a:glow rad="45500">
                    <a:schemeClr val="accent1">
                      <a:satMod val="220000"/>
                      <a:alpha val="35000"/>
                    </a:schemeClr>
                  </a:glow>
                </a:effectLst>
                <a:latin typeface="Cooper Black" panose="0208090404030B020404" pitchFamily="18" charset="0"/>
              </a:rPr>
              <a:t>Rock Climbing</a:t>
            </a:r>
          </a:p>
        </p:txBody>
      </p:sp>
      <p:sp>
        <p:nvSpPr>
          <p:cNvPr id="30" name="TextBox 29"/>
          <p:cNvSpPr txBox="1"/>
          <p:nvPr/>
        </p:nvSpPr>
        <p:spPr>
          <a:xfrm rot="843203">
            <a:off x="5162980" y="3369155"/>
            <a:ext cx="1505794"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400" b="1" spc="300" dirty="0">
                <a:ln w="11430" cmpd="sng">
                  <a:noFill/>
                  <a:prstDash val="solid"/>
                  <a:miter lim="800000"/>
                </a:ln>
                <a:solidFill>
                  <a:srgbClr val="7030A0"/>
                </a:solidFill>
                <a:effectLst>
                  <a:glow rad="45500">
                    <a:schemeClr val="accent1">
                      <a:satMod val="220000"/>
                      <a:alpha val="35000"/>
                    </a:schemeClr>
                  </a:glow>
                </a:effectLst>
                <a:latin typeface="Cooper Black" panose="0208090404030B020404" pitchFamily="18" charset="0"/>
              </a:rPr>
              <a:t>Swimming</a:t>
            </a:r>
          </a:p>
        </p:txBody>
      </p:sp>
      <p:sp>
        <p:nvSpPr>
          <p:cNvPr id="32" name="TextBox 31"/>
          <p:cNvSpPr txBox="1"/>
          <p:nvPr/>
        </p:nvSpPr>
        <p:spPr>
          <a:xfrm rot="20929352">
            <a:off x="4066065" y="8411487"/>
            <a:ext cx="1505794" cy="52322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b="1" spc="300" dirty="0">
                <a:ln w="11430" cmpd="sng">
                  <a:noFill/>
                  <a:prstDash val="solid"/>
                  <a:miter lim="800000"/>
                </a:ln>
                <a:solidFill>
                  <a:srgbClr val="7030A0"/>
                </a:solidFill>
                <a:effectLst>
                  <a:glow rad="45500">
                    <a:schemeClr val="accent1">
                      <a:satMod val="220000"/>
                      <a:alpha val="35000"/>
                    </a:schemeClr>
                  </a:glow>
                </a:effectLst>
                <a:latin typeface="Cooper Black" panose="0208090404030B020404" pitchFamily="18" charset="0"/>
              </a:rPr>
              <a:t>Cooking &amp; Bake Sale</a:t>
            </a:r>
          </a:p>
        </p:txBody>
      </p:sp>
      <p:sp>
        <p:nvSpPr>
          <p:cNvPr id="33" name="TextBox 32"/>
          <p:cNvSpPr txBox="1"/>
          <p:nvPr/>
        </p:nvSpPr>
        <p:spPr>
          <a:xfrm rot="20929352">
            <a:off x="5029463" y="5430147"/>
            <a:ext cx="1505794"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b="1" spc="300" dirty="0">
                <a:ln w="11430" cmpd="sng">
                  <a:noFill/>
                  <a:prstDash val="solid"/>
                  <a:miter lim="800000"/>
                </a:ln>
                <a:solidFill>
                  <a:srgbClr val="7030A0"/>
                </a:solidFill>
                <a:effectLst>
                  <a:glow rad="45500">
                    <a:schemeClr val="accent1">
                      <a:satMod val="220000"/>
                      <a:alpha val="35000"/>
                    </a:schemeClr>
                  </a:glow>
                </a:effectLst>
                <a:latin typeface="Cooper Black" panose="0208090404030B020404" pitchFamily="18" charset="0"/>
              </a:rPr>
              <a:t>Sentry Theater</a:t>
            </a:r>
          </a:p>
        </p:txBody>
      </p:sp>
      <p:pic>
        <p:nvPicPr>
          <p:cNvPr id="6" name="Picture 4" descr="W:\School Age\Summer 2014\photos\IMG_603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0424" t="31539" r="33441" b="25569"/>
          <a:stretch/>
        </p:blipFill>
        <p:spPr bwMode="auto">
          <a:xfrm>
            <a:off x="125980" y="5715809"/>
            <a:ext cx="2696953" cy="23910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TextBox 30"/>
          <p:cNvSpPr txBox="1"/>
          <p:nvPr/>
        </p:nvSpPr>
        <p:spPr>
          <a:xfrm rot="20929352">
            <a:off x="153627" y="8073949"/>
            <a:ext cx="1712620" cy="523220"/>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1400" b="1" spc="300" dirty="0" err="1">
                <a:ln w="11430" cmpd="sng">
                  <a:noFill/>
                  <a:prstDash val="solid"/>
                  <a:miter lim="800000"/>
                </a:ln>
                <a:solidFill>
                  <a:srgbClr val="7030A0"/>
                </a:solidFill>
                <a:effectLst>
                  <a:glow rad="45500">
                    <a:schemeClr val="accent1">
                      <a:satMod val="220000"/>
                      <a:alpha val="35000"/>
                    </a:schemeClr>
                  </a:glow>
                </a:effectLst>
                <a:latin typeface="Cooper Black" panose="0208090404030B020404" pitchFamily="18" charset="0"/>
              </a:rPr>
              <a:t>Schmeeckle</a:t>
            </a:r>
            <a:r>
              <a:rPr lang="en-US" sz="1400" b="1" spc="300" dirty="0">
                <a:ln w="11430" cmpd="sng">
                  <a:noFill/>
                  <a:prstDash val="solid"/>
                  <a:miter lim="800000"/>
                </a:ln>
                <a:solidFill>
                  <a:srgbClr val="7030A0"/>
                </a:solidFill>
                <a:effectLst>
                  <a:glow rad="45500">
                    <a:schemeClr val="accent1">
                      <a:satMod val="220000"/>
                      <a:alpha val="35000"/>
                    </a:schemeClr>
                  </a:glow>
                </a:effectLst>
                <a:latin typeface="Cooper Black" panose="0208090404030B020404" pitchFamily="18" charset="0"/>
              </a:rPr>
              <a:t> Reserve</a:t>
            </a:r>
          </a:p>
        </p:txBody>
      </p:sp>
    </p:spTree>
    <p:extLst>
      <p:ext uri="{BB962C8B-B14F-4D97-AF65-F5344CB8AC3E}">
        <p14:creationId xmlns:p14="http://schemas.microsoft.com/office/powerpoint/2010/main" val="80663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5223934" cy="1603313"/>
          </a:xfrm>
        </p:spPr>
        <p:txBody>
          <a:bodyPr/>
          <a:lstStyle/>
          <a:p>
            <a:r>
              <a:rPr lang="en-US" dirty="0"/>
              <a:t>Register Now!!!</a:t>
            </a:r>
          </a:p>
        </p:txBody>
      </p:sp>
      <p:sp>
        <p:nvSpPr>
          <p:cNvPr id="6" name="Content Placeholder 5"/>
          <p:cNvSpPr>
            <a:spLocks noGrp="1"/>
          </p:cNvSpPr>
          <p:nvPr>
            <p:ph idx="1"/>
          </p:nvPr>
        </p:nvSpPr>
        <p:spPr>
          <a:xfrm>
            <a:off x="1066800" y="2133600"/>
            <a:ext cx="4647304" cy="5791200"/>
          </a:xfrm>
        </p:spPr>
        <p:txBody>
          <a:bodyPr>
            <a:normAutofit fontScale="25000" lnSpcReduction="20000"/>
          </a:bodyPr>
          <a:lstStyle/>
          <a:p>
            <a:pPr algn="ctr">
              <a:lnSpc>
                <a:spcPct val="150000"/>
              </a:lnSpc>
            </a:pPr>
            <a:r>
              <a:rPr lang="en-US" sz="6400" b="1" u="sng" dirty="0">
                <a:latin typeface="+mj-lt"/>
              </a:rPr>
              <a:t>Contact Information</a:t>
            </a:r>
          </a:p>
          <a:p>
            <a:pPr algn="ctr">
              <a:lnSpc>
                <a:spcPct val="150000"/>
              </a:lnSpc>
            </a:pPr>
            <a:r>
              <a:rPr lang="en-US" sz="6400" dirty="0">
                <a:latin typeface="+mj-lt"/>
              </a:rPr>
              <a:t>Becky Helf, Director</a:t>
            </a:r>
          </a:p>
          <a:p>
            <a:pPr algn="ctr">
              <a:lnSpc>
                <a:spcPct val="150000"/>
              </a:lnSpc>
            </a:pPr>
            <a:r>
              <a:rPr lang="en-US" sz="6400" dirty="0">
                <a:latin typeface="+mj-lt"/>
                <a:hlinkClick r:id="rId2"/>
              </a:rPr>
              <a:t>bhelf@uwsp.edu</a:t>
            </a:r>
            <a:endParaRPr lang="en-US" sz="6400" dirty="0">
              <a:latin typeface="+mj-lt"/>
            </a:endParaRPr>
          </a:p>
          <a:p>
            <a:pPr algn="ctr">
              <a:lnSpc>
                <a:spcPct val="150000"/>
              </a:lnSpc>
            </a:pPr>
            <a:r>
              <a:rPr lang="en-US" sz="6400" dirty="0">
                <a:latin typeface="+mj-lt"/>
              </a:rPr>
              <a:t>715-346-4370</a:t>
            </a:r>
          </a:p>
          <a:p>
            <a:pPr algn="ctr">
              <a:lnSpc>
                <a:spcPct val="150000"/>
              </a:lnSpc>
            </a:pPr>
            <a:r>
              <a:rPr lang="en-US" sz="6400" dirty="0">
                <a:latin typeface="+mj-lt"/>
              </a:rPr>
              <a:t>Call today to set up a center tour!!</a:t>
            </a:r>
          </a:p>
          <a:p>
            <a:pPr algn="ctr">
              <a:lnSpc>
                <a:spcPct val="150000"/>
              </a:lnSpc>
            </a:pPr>
            <a:endParaRPr lang="en-US" sz="6400" b="1" u="sng" dirty="0">
              <a:latin typeface="+mj-lt"/>
            </a:endParaRPr>
          </a:p>
          <a:p>
            <a:pPr algn="ctr">
              <a:lnSpc>
                <a:spcPct val="150000"/>
              </a:lnSpc>
            </a:pPr>
            <a:r>
              <a:rPr lang="en-US" sz="6400" b="1" u="sng" dirty="0">
                <a:latin typeface="+mj-lt"/>
              </a:rPr>
              <a:t>Center Location</a:t>
            </a:r>
          </a:p>
          <a:p>
            <a:pPr algn="ctr">
              <a:lnSpc>
                <a:spcPct val="150000"/>
              </a:lnSpc>
            </a:pPr>
            <a:r>
              <a:rPr lang="en-US" sz="6400" dirty="0">
                <a:latin typeface="+mj-lt"/>
              </a:rPr>
              <a:t>910 Fremont St </a:t>
            </a:r>
          </a:p>
          <a:p>
            <a:pPr algn="ctr">
              <a:lnSpc>
                <a:spcPct val="150000"/>
              </a:lnSpc>
            </a:pPr>
            <a:r>
              <a:rPr lang="en-US" sz="6400" dirty="0">
                <a:latin typeface="+mj-lt"/>
              </a:rPr>
              <a:t>Lower Level </a:t>
            </a:r>
            <a:r>
              <a:rPr lang="en-US" sz="6400" dirty="0" err="1">
                <a:latin typeface="+mj-lt"/>
              </a:rPr>
              <a:t>Delzell</a:t>
            </a:r>
            <a:r>
              <a:rPr lang="en-US" sz="6400" dirty="0">
                <a:latin typeface="+mj-lt"/>
              </a:rPr>
              <a:t> Hall</a:t>
            </a:r>
          </a:p>
          <a:p>
            <a:pPr algn="ctr">
              <a:lnSpc>
                <a:spcPct val="150000"/>
              </a:lnSpc>
            </a:pPr>
            <a:endParaRPr lang="en-US" sz="6400" b="1" u="sng" dirty="0">
              <a:latin typeface="+mj-lt"/>
            </a:endParaRPr>
          </a:p>
          <a:p>
            <a:pPr algn="ctr">
              <a:lnSpc>
                <a:spcPct val="150000"/>
              </a:lnSpc>
            </a:pPr>
            <a:r>
              <a:rPr lang="en-US" sz="6400" b="1" u="sng" dirty="0">
                <a:latin typeface="+mj-lt"/>
              </a:rPr>
              <a:t>Hours of Operation</a:t>
            </a:r>
          </a:p>
          <a:p>
            <a:pPr algn="ctr">
              <a:lnSpc>
                <a:spcPct val="150000"/>
              </a:lnSpc>
            </a:pPr>
            <a:r>
              <a:rPr lang="en-US" sz="6400" dirty="0">
                <a:latin typeface="+mj-lt"/>
              </a:rPr>
              <a:t>7:30am – 5:30pm</a:t>
            </a:r>
          </a:p>
          <a:p>
            <a:pPr algn="ctr">
              <a:lnSpc>
                <a:spcPct val="150000"/>
              </a:lnSpc>
            </a:pPr>
            <a:endParaRPr lang="en-US" sz="6400" b="1" u="sng" dirty="0">
              <a:latin typeface="+mj-lt"/>
            </a:endParaRPr>
          </a:p>
          <a:p>
            <a:pPr algn="ctr">
              <a:lnSpc>
                <a:spcPct val="150000"/>
              </a:lnSpc>
            </a:pPr>
            <a:r>
              <a:rPr lang="en-US" sz="6400" b="1" u="sng" dirty="0">
                <a:latin typeface="+mj-lt"/>
              </a:rPr>
              <a:t>Who can register their child?</a:t>
            </a:r>
          </a:p>
          <a:p>
            <a:pPr algn="ctr">
              <a:lnSpc>
                <a:spcPct val="150000"/>
              </a:lnSpc>
            </a:pPr>
            <a:r>
              <a:rPr lang="en-US" sz="6400" dirty="0">
                <a:latin typeface="+mj-lt"/>
              </a:rPr>
              <a:t>Anyone </a:t>
            </a:r>
            <a:r>
              <a:rPr lang="en-US" sz="6400" dirty="0">
                <a:latin typeface="+mj-lt"/>
                <a:sym typeface="Wingdings" panose="05000000000000000000" pitchFamily="2" charset="2"/>
              </a:rPr>
              <a:t></a:t>
            </a:r>
          </a:p>
          <a:p>
            <a:pPr marL="0" indent="0" algn="ctr">
              <a:lnSpc>
                <a:spcPct val="150000"/>
              </a:lnSpc>
              <a:buNone/>
            </a:pPr>
            <a:endParaRPr lang="en-US" sz="3200" dirty="0">
              <a:latin typeface="+mj-lt"/>
              <a:sym typeface="Wingdings" panose="05000000000000000000" pitchFamily="2" charset="2"/>
            </a:endParaRPr>
          </a:p>
          <a:p>
            <a:pPr algn="ctr">
              <a:lnSpc>
                <a:spcPct val="150000"/>
              </a:lnSpc>
            </a:pPr>
            <a:r>
              <a:rPr lang="en-US" sz="6400" dirty="0">
                <a:latin typeface="+mj-lt"/>
                <a:sym typeface="Wingdings" panose="05000000000000000000" pitchFamily="2" charset="2"/>
                <a:hlinkClick r:id="rId3"/>
              </a:rPr>
              <a:t>www.uwsp.edu/childcare</a:t>
            </a:r>
            <a:r>
              <a:rPr lang="en-US" sz="6400" dirty="0">
                <a:latin typeface="+mj-lt"/>
                <a:sym typeface="Wingdings" panose="05000000000000000000" pitchFamily="2" charset="2"/>
              </a:rPr>
              <a:t> </a:t>
            </a:r>
            <a:endParaRPr lang="en-US" sz="6400" dirty="0">
              <a:latin typeface="+mj-lt"/>
            </a:endParaRPr>
          </a:p>
          <a:p>
            <a:endParaRPr lang="en-US" dirty="0"/>
          </a:p>
        </p:txBody>
      </p:sp>
    </p:spTree>
    <p:extLst>
      <p:ext uri="{BB962C8B-B14F-4D97-AF65-F5344CB8AC3E}">
        <p14:creationId xmlns:p14="http://schemas.microsoft.com/office/powerpoint/2010/main" val="29807196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23D0AFCF70574BA86B2015C10C8EE9" ma:contentTypeVersion="2" ma:contentTypeDescription="Create a new document." ma:contentTypeScope="" ma:versionID="4b181b7fcf3dff6376e33296b7af26d0">
  <xsd:schema xmlns:xsd="http://www.w3.org/2001/XMLSchema" xmlns:xs="http://www.w3.org/2001/XMLSchema" xmlns:p="http://schemas.microsoft.com/office/2006/metadata/properties" xmlns:ns1="http://schemas.microsoft.com/sharepoint/v3" xmlns:ns2="beaf5f31-8cd1-41e4-a47a-7a8ecc96f470" targetNamespace="http://schemas.microsoft.com/office/2006/metadata/properties" ma:root="true" ma:fieldsID="5cebaa52a6172f6adf91ae4943116a7d" ns1:_="" ns2:_="">
    <xsd:import namespace="http://schemas.microsoft.com/sharepoint/v3"/>
    <xsd:import namespace="beaf5f31-8cd1-41e4-a47a-7a8ecc96f47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af5f31-8cd1-41e4-a47a-7a8ecc96f4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78F7A86-B5F1-4213-B62B-630D67240114}"/>
</file>

<file path=customXml/itemProps2.xml><?xml version="1.0" encoding="utf-8"?>
<ds:datastoreItem xmlns:ds="http://schemas.openxmlformats.org/officeDocument/2006/customXml" ds:itemID="{1CB3D50A-2170-4637-9AEE-81314994ACB4}"/>
</file>

<file path=customXml/itemProps3.xml><?xml version="1.0" encoding="utf-8"?>
<ds:datastoreItem xmlns:ds="http://schemas.openxmlformats.org/officeDocument/2006/customXml" ds:itemID="{B4937B09-B551-4850-9CF2-C77A1E0247B0}"/>
</file>

<file path=docProps/app.xml><?xml version="1.0" encoding="utf-8"?>
<Properties xmlns="http://schemas.openxmlformats.org/officeDocument/2006/extended-properties" xmlns:vt="http://schemas.openxmlformats.org/officeDocument/2006/docPropsVTypes">
  <Template>Pushpin</Template>
  <TotalTime>578</TotalTime>
  <Words>175</Words>
  <Application>Microsoft Office PowerPoint</Application>
  <PresentationFormat>On-screen Show (4:3)</PresentationFormat>
  <Paragraphs>41</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Brush Script MT</vt:lpstr>
      <vt:lpstr>Calibri</vt:lpstr>
      <vt:lpstr>Constantia</vt:lpstr>
      <vt:lpstr>Cooper Black</vt:lpstr>
      <vt:lpstr>Franklin Gothic Book</vt:lpstr>
      <vt:lpstr>Rage Italic</vt:lpstr>
      <vt:lpstr>Pushpin</vt:lpstr>
      <vt:lpstr>PowerPoint Presentation</vt:lpstr>
      <vt:lpstr>Register Now!!!</vt:lpstr>
    </vt:vector>
  </TitlesOfParts>
  <Company>UWSP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Utke, Alicia</dc:creator>
  <cp:lastModifiedBy>Helf, Becky</cp:lastModifiedBy>
  <cp:revision>27</cp:revision>
  <cp:lastPrinted>2014-04-04T18:18:42Z</cp:lastPrinted>
  <dcterms:created xsi:type="dcterms:W3CDTF">2013-04-25T19:14:38Z</dcterms:created>
  <dcterms:modified xsi:type="dcterms:W3CDTF">2021-01-12T19:30:15Z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0x010100B823D0AFCF70574BA86B2015C10C8EE9</vt:lpwstr>
  </property>
</Properties>
</file>