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-104" y="-60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6" d="100"/>
          <a:sy n="96" d="100"/>
        </p:scale>
        <p:origin x="-3568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printerSettings" Target="printerSettings/printerSettings1.bin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58CA6-0169-3349-9469-DB97359270AB}" type="datetimeFigureOut">
              <a:rPr lang="en-US" smtClean="0"/>
              <a:t>1/10/14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1EEDD-E3AC-CF48-B6EE-650605B94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74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35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1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93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42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607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4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56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52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5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8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0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COFAC-16-10ratio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333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65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-sixteen10rati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01279A9CC0B241AD79158C6D416A54" ma:contentTypeVersion="2" ma:contentTypeDescription="Create a new document." ma:contentTypeScope="" ma:versionID="31a893fd3a8827d509f5b68663fcae86">
  <xsd:schema xmlns:xsd="http://www.w3.org/2001/XMLSchema" xmlns:xs="http://www.w3.org/2001/XMLSchema" xmlns:p="http://schemas.microsoft.com/office/2006/metadata/properties" xmlns:ns1="http://schemas.microsoft.com/sharepoint/v3" xmlns:ns2="beaf5f31-8cd1-41e4-a47a-7a8ecc96f470" targetNamespace="http://schemas.microsoft.com/office/2006/metadata/properties" ma:root="true" ma:fieldsID="5322d691205687339a375eabd466c221" ns1:_="" ns2:_="">
    <xsd:import namespace="http://schemas.microsoft.com/sharepoint/v3"/>
    <xsd:import namespace="beaf5f31-8cd1-41e4-a47a-7a8ecc96f47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f5f31-8cd1-41e4-a47a-7a8ecc96f47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AC07AAC-23B9-49DC-8955-023123360C5B}"/>
</file>

<file path=customXml/itemProps2.xml><?xml version="1.0" encoding="utf-8"?>
<ds:datastoreItem xmlns:ds="http://schemas.openxmlformats.org/officeDocument/2006/customXml" ds:itemID="{DB95BD87-5163-42D8-ADF5-5E9E356EFDAC}"/>
</file>

<file path=customXml/itemProps3.xml><?xml version="1.0" encoding="utf-8"?>
<ds:datastoreItem xmlns:ds="http://schemas.openxmlformats.org/officeDocument/2006/customXml" ds:itemID="{8E6AD61B-0262-4F44-B788-A086BB1798F0}"/>
</file>

<file path=docProps/app.xml><?xml version="1.0" encoding="utf-8"?>
<Properties xmlns="http://schemas.openxmlformats.org/officeDocument/2006/extended-properties" xmlns:vt="http://schemas.openxmlformats.org/officeDocument/2006/docPropsVTypes">
  <Template>template-sixteen10ratio.potx</Template>
  <TotalTime>11</TotalTime>
  <Words>0</Words>
  <Application>Microsoft Macintosh PowerPoint</Application>
  <PresentationFormat>On-screen Show (16:10)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template-sixteen10ratio</vt:lpstr>
      <vt:lpstr>PowerPoint Presentation</vt:lpstr>
    </vt:vector>
  </TitlesOfParts>
  <Company>University of Wisconsin - Stevens Point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Technology</dc:creator>
  <cp:lastModifiedBy>Information Technology</cp:lastModifiedBy>
  <cp:revision>6</cp:revision>
  <dcterms:created xsi:type="dcterms:W3CDTF">2011-11-30T20:57:58Z</dcterms:created>
  <dcterms:modified xsi:type="dcterms:W3CDTF">2014-01-10T14:53:03Z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0x0101007A01279A9CC0B241AD79158C6D416A54</vt:lpwstr>
  </property>
</Properties>
</file>