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51206400" cy="37490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1536192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1792224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2048256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14" autoAdjust="0"/>
    <p:restoredTop sz="90941"/>
  </p:normalViewPr>
  <p:slideViewPr>
    <p:cSldViewPr>
      <p:cViewPr varScale="1">
        <p:scale>
          <a:sx n="14" d="100"/>
          <a:sy n="14" d="100"/>
        </p:scale>
        <p:origin x="1416" y="126"/>
      </p:cViewPr>
      <p:guideLst>
        <p:guide orient="horz" pos="11808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50D08-D442-422E-A1E4-D61E6E384C79}" type="datetime1">
              <a:rPr lang="en-US"/>
              <a:pPr/>
              <a:t>3/11/2020</a:t>
            </a:fld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19138"/>
            <a:ext cx="49164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7B06B7-A316-4216-BE45-3FC35F7F3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1pPr>
    <a:lvl2pPr marL="256032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2pPr>
    <a:lvl3pPr marL="512064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3pPr>
    <a:lvl4pPr marL="768096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4pPr>
    <a:lvl5pPr marL="1024128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646328"/>
            <a:ext cx="43525440" cy="803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244560"/>
            <a:ext cx="35844480" cy="9580880"/>
          </a:xfrm>
        </p:spPr>
        <p:txBody>
          <a:bodyPr/>
          <a:lstStyle>
            <a:lvl1pPr marL="0" indent="0" algn="ctr">
              <a:buNone/>
              <a:defRPr/>
            </a:lvl1pPr>
            <a:lvl2pPr marL="3402037" indent="0" algn="ctr">
              <a:buNone/>
              <a:defRPr/>
            </a:lvl2pPr>
            <a:lvl3pPr marL="6804074" indent="0" algn="ctr">
              <a:buNone/>
              <a:defRPr/>
            </a:lvl3pPr>
            <a:lvl4pPr marL="10206111" indent="0" algn="ctr">
              <a:buNone/>
              <a:defRPr/>
            </a:lvl4pPr>
            <a:lvl5pPr marL="13608148" indent="0" algn="ctr">
              <a:buNone/>
              <a:defRPr/>
            </a:lvl5pPr>
            <a:lvl6pPr marL="17010185" indent="0" algn="ctr">
              <a:buNone/>
              <a:defRPr/>
            </a:lvl6pPr>
            <a:lvl7pPr marL="20412223" indent="0" algn="ctr">
              <a:buNone/>
              <a:defRPr/>
            </a:lvl7pPr>
            <a:lvl8pPr marL="23814259" indent="0" algn="ctr">
              <a:buNone/>
              <a:defRPr/>
            </a:lvl8pPr>
            <a:lvl9pPr marL="272162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12C8-4BFC-49F2-8639-E56F27266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F5E7F-0815-46AE-A91A-A7FAFDECC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332480"/>
            <a:ext cx="10881360" cy="29992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332480"/>
            <a:ext cx="31790640" cy="2999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57F7C-6B98-4BF1-908D-0692C634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17FAF-71D9-4035-B63D-D19C94184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4091057"/>
            <a:ext cx="43525440" cy="7446010"/>
          </a:xfrm>
        </p:spPr>
        <p:txBody>
          <a:bodyPr anchor="t"/>
          <a:lstStyle>
            <a:lvl1pPr algn="l">
              <a:defRPr sz="297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5890038"/>
            <a:ext cx="43525440" cy="8201022"/>
          </a:xfrm>
        </p:spPr>
        <p:txBody>
          <a:bodyPr anchor="b"/>
          <a:lstStyle>
            <a:lvl1pPr marL="0" indent="0">
              <a:buNone/>
              <a:defRPr sz="14882"/>
            </a:lvl1pPr>
            <a:lvl2pPr marL="3402037" indent="0">
              <a:buNone/>
              <a:defRPr sz="13421"/>
            </a:lvl2pPr>
            <a:lvl3pPr marL="6804074" indent="0">
              <a:buNone/>
              <a:defRPr sz="11959"/>
            </a:lvl3pPr>
            <a:lvl4pPr marL="10206111" indent="0">
              <a:buNone/>
              <a:defRPr sz="10364"/>
            </a:lvl4pPr>
            <a:lvl5pPr marL="13608148" indent="0">
              <a:buNone/>
              <a:defRPr sz="10364"/>
            </a:lvl5pPr>
            <a:lvl6pPr marL="17010185" indent="0">
              <a:buNone/>
              <a:defRPr sz="10364"/>
            </a:lvl6pPr>
            <a:lvl7pPr marL="20412223" indent="0">
              <a:buNone/>
              <a:defRPr sz="10364"/>
            </a:lvl7pPr>
            <a:lvl8pPr marL="23814259" indent="0">
              <a:buNone/>
              <a:defRPr sz="10364"/>
            </a:lvl8pPr>
            <a:lvl9pPr marL="27216297" indent="0">
              <a:buNone/>
              <a:defRPr sz="103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52983-1562-4BFC-832B-1B6F6453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0830560"/>
            <a:ext cx="21336000" cy="22494240"/>
          </a:xfrm>
        </p:spPr>
        <p:txBody>
          <a:bodyPr/>
          <a:lstStyle>
            <a:lvl1pPr>
              <a:defRPr sz="20862"/>
            </a:lvl1pPr>
            <a:lvl2pPr>
              <a:defRPr sz="17805"/>
            </a:lvl2pPr>
            <a:lvl3pPr>
              <a:defRPr sz="14882"/>
            </a:lvl3pPr>
            <a:lvl4pPr>
              <a:defRPr sz="13421"/>
            </a:lvl4pPr>
            <a:lvl5pPr>
              <a:defRPr sz="13421"/>
            </a:lvl5pPr>
            <a:lvl6pPr>
              <a:defRPr sz="13421"/>
            </a:lvl6pPr>
            <a:lvl7pPr>
              <a:defRPr sz="13421"/>
            </a:lvl7pPr>
            <a:lvl8pPr>
              <a:defRPr sz="13421"/>
            </a:lvl8pPr>
            <a:lvl9pPr>
              <a:defRPr sz="134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0830560"/>
            <a:ext cx="21336000" cy="22494240"/>
          </a:xfrm>
        </p:spPr>
        <p:txBody>
          <a:bodyPr/>
          <a:lstStyle>
            <a:lvl1pPr>
              <a:defRPr sz="20862"/>
            </a:lvl1pPr>
            <a:lvl2pPr>
              <a:defRPr sz="17805"/>
            </a:lvl2pPr>
            <a:lvl3pPr>
              <a:defRPr sz="14882"/>
            </a:lvl3pPr>
            <a:lvl4pPr>
              <a:defRPr sz="13421"/>
            </a:lvl4pPr>
            <a:lvl5pPr>
              <a:defRPr sz="13421"/>
            </a:lvl5pPr>
            <a:lvl6pPr>
              <a:defRPr sz="13421"/>
            </a:lvl6pPr>
            <a:lvl7pPr>
              <a:defRPr sz="13421"/>
            </a:lvl7pPr>
            <a:lvl8pPr>
              <a:defRPr sz="13421"/>
            </a:lvl8pPr>
            <a:lvl9pPr>
              <a:defRPr sz="134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3614D-495A-4245-9C59-538A14DE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01355"/>
            <a:ext cx="4608576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5" y="8391956"/>
            <a:ext cx="22625054" cy="3497365"/>
          </a:xfrm>
        </p:spPr>
        <p:txBody>
          <a:bodyPr anchor="b"/>
          <a:lstStyle>
            <a:lvl1pPr marL="0" indent="0">
              <a:buNone/>
              <a:defRPr sz="17805" b="1"/>
            </a:lvl1pPr>
            <a:lvl2pPr marL="3402037" indent="0">
              <a:buNone/>
              <a:defRPr sz="14882" b="1"/>
            </a:lvl2pPr>
            <a:lvl3pPr marL="6804074" indent="0">
              <a:buNone/>
              <a:defRPr sz="13421" b="1"/>
            </a:lvl3pPr>
            <a:lvl4pPr marL="10206111" indent="0">
              <a:buNone/>
              <a:defRPr sz="11959" b="1"/>
            </a:lvl4pPr>
            <a:lvl5pPr marL="13608148" indent="0">
              <a:buNone/>
              <a:defRPr sz="11959" b="1"/>
            </a:lvl5pPr>
            <a:lvl6pPr marL="17010185" indent="0">
              <a:buNone/>
              <a:defRPr sz="11959" b="1"/>
            </a:lvl6pPr>
            <a:lvl7pPr marL="20412223" indent="0">
              <a:buNone/>
              <a:defRPr sz="11959" b="1"/>
            </a:lvl7pPr>
            <a:lvl8pPr marL="23814259" indent="0">
              <a:buNone/>
              <a:defRPr sz="11959" b="1"/>
            </a:lvl8pPr>
            <a:lvl9pPr marL="27216297" indent="0">
              <a:buNone/>
              <a:defRPr sz="119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5" y="11889320"/>
            <a:ext cx="22625054" cy="21600375"/>
          </a:xfrm>
        </p:spPr>
        <p:txBody>
          <a:bodyPr/>
          <a:lstStyle>
            <a:lvl1pPr>
              <a:defRPr sz="17805"/>
            </a:lvl1pPr>
            <a:lvl2pPr>
              <a:defRPr sz="14882"/>
            </a:lvl2pPr>
            <a:lvl3pPr>
              <a:defRPr sz="13421"/>
            </a:lvl3pPr>
            <a:lvl4pPr>
              <a:defRPr sz="11959"/>
            </a:lvl4pPr>
            <a:lvl5pPr>
              <a:defRPr sz="11959"/>
            </a:lvl5pPr>
            <a:lvl6pPr>
              <a:defRPr sz="11959"/>
            </a:lvl6pPr>
            <a:lvl7pPr>
              <a:defRPr sz="11959"/>
            </a:lvl7pPr>
            <a:lvl8pPr>
              <a:defRPr sz="11959"/>
            </a:lvl8pPr>
            <a:lvl9pPr>
              <a:defRPr sz="1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8391956"/>
            <a:ext cx="22633940" cy="3497365"/>
          </a:xfrm>
        </p:spPr>
        <p:txBody>
          <a:bodyPr anchor="b"/>
          <a:lstStyle>
            <a:lvl1pPr marL="0" indent="0">
              <a:buNone/>
              <a:defRPr sz="17805" b="1"/>
            </a:lvl1pPr>
            <a:lvl2pPr marL="3402037" indent="0">
              <a:buNone/>
              <a:defRPr sz="14882" b="1"/>
            </a:lvl2pPr>
            <a:lvl3pPr marL="6804074" indent="0">
              <a:buNone/>
              <a:defRPr sz="13421" b="1"/>
            </a:lvl3pPr>
            <a:lvl4pPr marL="10206111" indent="0">
              <a:buNone/>
              <a:defRPr sz="11959" b="1"/>
            </a:lvl4pPr>
            <a:lvl5pPr marL="13608148" indent="0">
              <a:buNone/>
              <a:defRPr sz="11959" b="1"/>
            </a:lvl5pPr>
            <a:lvl6pPr marL="17010185" indent="0">
              <a:buNone/>
              <a:defRPr sz="11959" b="1"/>
            </a:lvl6pPr>
            <a:lvl7pPr marL="20412223" indent="0">
              <a:buNone/>
              <a:defRPr sz="11959" b="1"/>
            </a:lvl7pPr>
            <a:lvl8pPr marL="23814259" indent="0">
              <a:buNone/>
              <a:defRPr sz="11959" b="1"/>
            </a:lvl8pPr>
            <a:lvl9pPr marL="27216297" indent="0">
              <a:buNone/>
              <a:defRPr sz="119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11889320"/>
            <a:ext cx="22633940" cy="21600375"/>
          </a:xfrm>
        </p:spPr>
        <p:txBody>
          <a:bodyPr/>
          <a:lstStyle>
            <a:lvl1pPr>
              <a:defRPr sz="17805"/>
            </a:lvl1pPr>
            <a:lvl2pPr>
              <a:defRPr sz="14882"/>
            </a:lvl2pPr>
            <a:lvl3pPr>
              <a:defRPr sz="13421"/>
            </a:lvl3pPr>
            <a:lvl4pPr>
              <a:defRPr sz="11959"/>
            </a:lvl4pPr>
            <a:lvl5pPr>
              <a:defRPr sz="11959"/>
            </a:lvl5pPr>
            <a:lvl6pPr>
              <a:defRPr sz="11959"/>
            </a:lvl6pPr>
            <a:lvl7pPr>
              <a:defRPr sz="11959"/>
            </a:lvl7pPr>
            <a:lvl8pPr>
              <a:defRPr sz="11959"/>
            </a:lvl8pPr>
            <a:lvl9pPr>
              <a:defRPr sz="119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50A1-6A73-423A-9059-A0AB7AF7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8878-15D2-4738-BBF7-3D25E657B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E22FA-70B3-42E7-A467-D7C37AD71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9" y="1492673"/>
            <a:ext cx="16846554" cy="6352540"/>
          </a:xfrm>
        </p:spPr>
        <p:txBody>
          <a:bodyPr anchor="b"/>
          <a:lstStyle>
            <a:lvl1pPr algn="l">
              <a:defRPr sz="14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92680"/>
            <a:ext cx="28625800" cy="31997018"/>
          </a:xfrm>
        </p:spPr>
        <p:txBody>
          <a:bodyPr/>
          <a:lstStyle>
            <a:lvl1pPr>
              <a:defRPr sz="23784"/>
            </a:lvl1pPr>
            <a:lvl2pPr>
              <a:defRPr sz="20862"/>
            </a:lvl2pPr>
            <a:lvl3pPr>
              <a:defRPr sz="17805"/>
            </a:lvl3pPr>
            <a:lvl4pPr>
              <a:defRPr sz="14882"/>
            </a:lvl4pPr>
            <a:lvl5pPr>
              <a:defRPr sz="14882"/>
            </a:lvl5pPr>
            <a:lvl6pPr>
              <a:defRPr sz="14882"/>
            </a:lvl6pPr>
            <a:lvl7pPr>
              <a:defRPr sz="14882"/>
            </a:lvl7pPr>
            <a:lvl8pPr>
              <a:defRPr sz="14882"/>
            </a:lvl8pPr>
            <a:lvl9pPr>
              <a:defRPr sz="148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9" y="7845220"/>
            <a:ext cx="16846554" cy="25644478"/>
          </a:xfrm>
        </p:spPr>
        <p:txBody>
          <a:bodyPr/>
          <a:lstStyle>
            <a:lvl1pPr marL="0" indent="0">
              <a:buNone/>
              <a:defRPr sz="10364"/>
            </a:lvl1pPr>
            <a:lvl2pPr marL="3402037" indent="0">
              <a:buNone/>
              <a:defRPr sz="8903"/>
            </a:lvl2pPr>
            <a:lvl3pPr marL="6804074" indent="0">
              <a:buNone/>
              <a:defRPr sz="7441"/>
            </a:lvl3pPr>
            <a:lvl4pPr marL="10206111" indent="0">
              <a:buNone/>
              <a:defRPr sz="6644"/>
            </a:lvl4pPr>
            <a:lvl5pPr marL="13608148" indent="0">
              <a:buNone/>
              <a:defRPr sz="6644"/>
            </a:lvl5pPr>
            <a:lvl6pPr marL="17010185" indent="0">
              <a:buNone/>
              <a:defRPr sz="6644"/>
            </a:lvl6pPr>
            <a:lvl7pPr marL="20412223" indent="0">
              <a:buNone/>
              <a:defRPr sz="6644"/>
            </a:lvl7pPr>
            <a:lvl8pPr marL="23814259" indent="0">
              <a:buNone/>
              <a:defRPr sz="6644"/>
            </a:lvl8pPr>
            <a:lvl9pPr marL="27216297" indent="0">
              <a:buNone/>
              <a:defRPr sz="66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D01D-7700-4F50-94ED-B22963B6F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6243283"/>
            <a:ext cx="30723840" cy="3098168"/>
          </a:xfrm>
        </p:spPr>
        <p:txBody>
          <a:bodyPr anchor="b"/>
          <a:lstStyle>
            <a:lvl1pPr algn="l">
              <a:defRPr sz="1488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349837"/>
            <a:ext cx="30723840" cy="22494240"/>
          </a:xfrm>
        </p:spPr>
        <p:txBody>
          <a:bodyPr/>
          <a:lstStyle>
            <a:lvl1pPr marL="0" indent="0">
              <a:buNone/>
              <a:defRPr sz="23784"/>
            </a:lvl1pPr>
            <a:lvl2pPr marL="3402037" indent="0">
              <a:buNone/>
              <a:defRPr sz="20862"/>
            </a:lvl2pPr>
            <a:lvl3pPr marL="6804074" indent="0">
              <a:buNone/>
              <a:defRPr sz="17805"/>
            </a:lvl3pPr>
            <a:lvl4pPr marL="10206111" indent="0">
              <a:buNone/>
              <a:defRPr sz="14882"/>
            </a:lvl4pPr>
            <a:lvl5pPr marL="13608148" indent="0">
              <a:buNone/>
              <a:defRPr sz="14882"/>
            </a:lvl5pPr>
            <a:lvl6pPr marL="17010185" indent="0">
              <a:buNone/>
              <a:defRPr sz="14882"/>
            </a:lvl6pPr>
            <a:lvl7pPr marL="20412223" indent="0">
              <a:buNone/>
              <a:defRPr sz="14882"/>
            </a:lvl7pPr>
            <a:lvl8pPr marL="23814259" indent="0">
              <a:buNone/>
              <a:defRPr sz="14882"/>
            </a:lvl8pPr>
            <a:lvl9pPr marL="27216297" indent="0">
              <a:buNone/>
              <a:defRPr sz="14882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9341451"/>
            <a:ext cx="30723840" cy="4399912"/>
          </a:xfrm>
        </p:spPr>
        <p:txBody>
          <a:bodyPr/>
          <a:lstStyle>
            <a:lvl1pPr marL="0" indent="0">
              <a:buNone/>
              <a:defRPr sz="10364"/>
            </a:lvl1pPr>
            <a:lvl2pPr marL="3402037" indent="0">
              <a:buNone/>
              <a:defRPr sz="8903"/>
            </a:lvl2pPr>
            <a:lvl3pPr marL="6804074" indent="0">
              <a:buNone/>
              <a:defRPr sz="7441"/>
            </a:lvl3pPr>
            <a:lvl4pPr marL="10206111" indent="0">
              <a:buNone/>
              <a:defRPr sz="6644"/>
            </a:lvl4pPr>
            <a:lvl5pPr marL="13608148" indent="0">
              <a:buNone/>
              <a:defRPr sz="6644"/>
            </a:lvl5pPr>
            <a:lvl6pPr marL="17010185" indent="0">
              <a:buNone/>
              <a:defRPr sz="6644"/>
            </a:lvl6pPr>
            <a:lvl7pPr marL="20412223" indent="0">
              <a:buNone/>
              <a:defRPr sz="6644"/>
            </a:lvl7pPr>
            <a:lvl8pPr marL="23814259" indent="0">
              <a:buNone/>
              <a:defRPr sz="6644"/>
            </a:lvl8pPr>
            <a:lvl9pPr marL="27216297" indent="0">
              <a:buNone/>
              <a:defRPr sz="66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54A35-ACE4-4642-A539-951D826E5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332480"/>
            <a:ext cx="435254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0830560"/>
            <a:ext cx="43525440" cy="224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157920"/>
            <a:ext cx="10668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10364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157920"/>
            <a:ext cx="1621536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10364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157920"/>
            <a:ext cx="10668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10364"/>
            </a:lvl1pPr>
          </a:lstStyle>
          <a:p>
            <a:fld id="{26CF4D89-5C91-403A-8DB5-43FC2B8CFA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68BD6-0CA8-AF44-A596-9F6FED70C7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1206400" cy="3749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02037"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804074"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0206111"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608148" algn="ctr" rtl="0" eaLnBrk="1" fontAlgn="base" hangingPunct="1">
        <a:spcBef>
          <a:spcPct val="0"/>
        </a:spcBef>
        <a:spcAft>
          <a:spcPct val="0"/>
        </a:spcAft>
        <a:defRPr sz="3268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51527" indent="-2551527" algn="l" rtl="0" eaLnBrk="1" fontAlgn="base" hangingPunct="1">
        <a:spcBef>
          <a:spcPct val="20000"/>
        </a:spcBef>
        <a:spcAft>
          <a:spcPct val="0"/>
        </a:spcAft>
        <a:buChar char="•"/>
        <a:defRPr sz="23784">
          <a:solidFill>
            <a:schemeClr val="tx1"/>
          </a:solidFill>
          <a:latin typeface="+mn-lt"/>
          <a:ea typeface="+mn-ea"/>
          <a:cs typeface="+mn-cs"/>
        </a:defRPr>
      </a:lvl1pPr>
      <a:lvl2pPr marL="5528310" indent="-2126273" algn="l" rtl="0" eaLnBrk="1" fontAlgn="base" hangingPunct="1">
        <a:spcBef>
          <a:spcPct val="20000"/>
        </a:spcBef>
        <a:spcAft>
          <a:spcPct val="0"/>
        </a:spcAft>
        <a:buChar char="–"/>
        <a:defRPr sz="20862">
          <a:solidFill>
            <a:schemeClr val="tx1"/>
          </a:solidFill>
          <a:latin typeface="+mn-lt"/>
          <a:ea typeface="+mn-ea"/>
        </a:defRPr>
      </a:lvl2pPr>
      <a:lvl3pPr marL="8505092" indent="-1701018" algn="l" rtl="0" eaLnBrk="1" fontAlgn="base" hangingPunct="1">
        <a:spcBef>
          <a:spcPct val="20000"/>
        </a:spcBef>
        <a:spcAft>
          <a:spcPct val="0"/>
        </a:spcAft>
        <a:buChar char="•"/>
        <a:defRPr sz="17805">
          <a:solidFill>
            <a:schemeClr val="tx1"/>
          </a:solidFill>
          <a:latin typeface="+mn-lt"/>
          <a:ea typeface="+mn-ea"/>
        </a:defRPr>
      </a:lvl3pPr>
      <a:lvl4pPr marL="11907130" indent="-1701018" algn="l" rtl="0" eaLnBrk="1" fontAlgn="base" hangingPunct="1">
        <a:spcBef>
          <a:spcPct val="20000"/>
        </a:spcBef>
        <a:spcAft>
          <a:spcPct val="0"/>
        </a:spcAft>
        <a:buChar char="–"/>
        <a:defRPr sz="14882">
          <a:solidFill>
            <a:schemeClr val="tx1"/>
          </a:solidFill>
          <a:latin typeface="+mn-lt"/>
          <a:ea typeface="+mn-ea"/>
        </a:defRPr>
      </a:lvl4pPr>
      <a:lvl5pPr marL="15309167" indent="-1701018" algn="l" rtl="0" eaLnBrk="1" fontAlgn="base" hangingPunct="1">
        <a:spcBef>
          <a:spcPct val="20000"/>
        </a:spcBef>
        <a:spcAft>
          <a:spcPct val="0"/>
        </a:spcAft>
        <a:buChar char="»"/>
        <a:defRPr sz="14882">
          <a:solidFill>
            <a:schemeClr val="tx1"/>
          </a:solidFill>
          <a:latin typeface="+mn-lt"/>
          <a:ea typeface="+mn-ea"/>
        </a:defRPr>
      </a:lvl5pPr>
      <a:lvl6pPr marL="18711203" indent="-1701018" algn="l" rtl="0" eaLnBrk="1" fontAlgn="base" hangingPunct="1">
        <a:spcBef>
          <a:spcPct val="20000"/>
        </a:spcBef>
        <a:spcAft>
          <a:spcPct val="0"/>
        </a:spcAft>
        <a:buChar char="»"/>
        <a:defRPr sz="14882">
          <a:solidFill>
            <a:schemeClr val="tx1"/>
          </a:solidFill>
          <a:latin typeface="+mn-lt"/>
          <a:ea typeface="+mn-ea"/>
        </a:defRPr>
      </a:lvl6pPr>
      <a:lvl7pPr marL="22113241" indent="-1701018" algn="l" rtl="0" eaLnBrk="1" fontAlgn="base" hangingPunct="1">
        <a:spcBef>
          <a:spcPct val="20000"/>
        </a:spcBef>
        <a:spcAft>
          <a:spcPct val="0"/>
        </a:spcAft>
        <a:buChar char="»"/>
        <a:defRPr sz="14882">
          <a:solidFill>
            <a:schemeClr val="tx1"/>
          </a:solidFill>
          <a:latin typeface="+mn-lt"/>
          <a:ea typeface="+mn-ea"/>
        </a:defRPr>
      </a:lvl7pPr>
      <a:lvl8pPr marL="25515277" indent="-1701018" algn="l" rtl="0" eaLnBrk="1" fontAlgn="base" hangingPunct="1">
        <a:spcBef>
          <a:spcPct val="20000"/>
        </a:spcBef>
        <a:spcAft>
          <a:spcPct val="0"/>
        </a:spcAft>
        <a:buChar char="»"/>
        <a:defRPr sz="14882">
          <a:solidFill>
            <a:schemeClr val="tx1"/>
          </a:solidFill>
          <a:latin typeface="+mn-lt"/>
          <a:ea typeface="+mn-ea"/>
        </a:defRPr>
      </a:lvl8pPr>
      <a:lvl9pPr marL="28917315" indent="-1701018" algn="l" rtl="0" eaLnBrk="1" fontAlgn="base" hangingPunct="1">
        <a:spcBef>
          <a:spcPct val="20000"/>
        </a:spcBef>
        <a:spcAft>
          <a:spcPct val="0"/>
        </a:spcAft>
        <a:buChar char="»"/>
        <a:defRPr sz="1488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1pPr>
      <a:lvl2pPr marL="3402037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2pPr>
      <a:lvl3pPr marL="6804074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3pPr>
      <a:lvl4pPr marL="10206111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4pPr>
      <a:lvl5pPr marL="13608148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5pPr>
      <a:lvl6pPr marL="17010185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6pPr>
      <a:lvl7pPr marL="20412223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7pPr>
      <a:lvl8pPr marL="23814259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8pPr>
      <a:lvl9pPr marL="27216297" algn="l" defTabSz="3402037" rtl="0" eaLnBrk="1" latinLnBrk="0" hangingPunct="1">
        <a:defRPr sz="13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6x41-DYP-PIR" id="{7B0D136D-FE0F-2847-97E5-3A8671502EDA}" vid="{F373D040-B18B-1648-8F22-1AB3078726D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1279A9CC0B241AD79158C6D416A54" ma:contentTypeVersion="2" ma:contentTypeDescription="Create a new document." ma:contentTypeScope="" ma:versionID="31a893fd3a8827d509f5b68663fcae86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5322d691205687339a375eabd466c221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7E6204-571B-43F7-8EA5-744F786AED9F}"/>
</file>

<file path=customXml/itemProps2.xml><?xml version="1.0" encoding="utf-8"?>
<ds:datastoreItem xmlns:ds="http://schemas.openxmlformats.org/officeDocument/2006/customXml" ds:itemID="{C8948295-7AD8-4FE3-924E-3907B1F0C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79475-00CD-4E1B-9364-5C8FA7BC675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56x41DYP</Template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Blank Presentation</vt:lpstr>
      <vt:lpstr>PowerPoint Presentation</vt:lpstr>
    </vt:vector>
  </TitlesOfParts>
  <Company>UWSP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Kaminski, Brittany</dc:creator>
  <cp:lastModifiedBy>Kaminski, Brittany</cp:lastModifiedBy>
  <cp:revision>1</cp:revision>
  <dcterms:created xsi:type="dcterms:W3CDTF">2020-03-11T15:41:47Z</dcterms:created>
  <dcterms:modified xsi:type="dcterms:W3CDTF">2020-03-11T15:42:11Z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0x0101007A01279A9CC0B241AD79158C6D416A54</vt:lpwstr>
  </property>
</Properties>
</file>